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6"/>
  </p:notesMasterIdLst>
  <p:handoutMasterIdLst>
    <p:handoutMasterId r:id="rId47"/>
  </p:handoutMasterIdLst>
  <p:sldIdLst>
    <p:sldId id="296" r:id="rId2"/>
    <p:sldId id="3239" r:id="rId3"/>
    <p:sldId id="3216" r:id="rId4"/>
    <p:sldId id="3292" r:id="rId5"/>
    <p:sldId id="3272" r:id="rId6"/>
    <p:sldId id="3277" r:id="rId7"/>
    <p:sldId id="3278" r:id="rId8"/>
    <p:sldId id="3280" r:id="rId9"/>
    <p:sldId id="3281" r:id="rId10"/>
    <p:sldId id="3283" r:id="rId11"/>
    <p:sldId id="3284" r:id="rId12"/>
    <p:sldId id="3288" r:id="rId13"/>
    <p:sldId id="3289" r:id="rId14"/>
    <p:sldId id="3291" r:id="rId15"/>
    <p:sldId id="3293" r:id="rId16"/>
    <p:sldId id="3251" r:id="rId17"/>
    <p:sldId id="3237" r:id="rId18"/>
    <p:sldId id="3252" r:id="rId19"/>
    <p:sldId id="3294" r:id="rId20"/>
    <p:sldId id="3253" r:id="rId21"/>
    <p:sldId id="3254" r:id="rId22"/>
    <p:sldId id="3255" r:id="rId23"/>
    <p:sldId id="3256" r:id="rId24"/>
    <p:sldId id="3257" r:id="rId25"/>
    <p:sldId id="3258" r:id="rId26"/>
    <p:sldId id="3259" r:id="rId27"/>
    <p:sldId id="3260" r:id="rId28"/>
    <p:sldId id="3261" r:id="rId29"/>
    <p:sldId id="3262" r:id="rId30"/>
    <p:sldId id="3263" r:id="rId31"/>
    <p:sldId id="3264" r:id="rId32"/>
    <p:sldId id="3265" r:id="rId33"/>
    <p:sldId id="3266" r:id="rId34"/>
    <p:sldId id="3267" r:id="rId35"/>
    <p:sldId id="3268" r:id="rId36"/>
    <p:sldId id="3295" r:id="rId37"/>
    <p:sldId id="3299" r:id="rId38"/>
    <p:sldId id="3298" r:id="rId39"/>
    <p:sldId id="3269" r:id="rId40"/>
    <p:sldId id="3297" r:id="rId41"/>
    <p:sldId id="3296" r:id="rId42"/>
    <p:sldId id="3029" r:id="rId43"/>
    <p:sldId id="3270" r:id="rId44"/>
    <p:sldId id="3271" r:id="rId45"/>
  </p:sldIdLst>
  <p:sldSz cx="9144000" cy="6858000" type="screen4x3"/>
  <p:notesSz cx="6797675" cy="9928225"/>
  <p:defaultTextStyle>
    <a:defPPr>
      <a:defRPr lang="de-DE"/>
    </a:defPPr>
    <a:lvl1pPr algn="l" rtl="0" fontAlgn="base">
      <a:spcBef>
        <a:spcPct val="0"/>
      </a:spcBef>
      <a:spcAft>
        <a:spcPct val="0"/>
      </a:spcAft>
      <a:defRPr sz="2400" kern="1200">
        <a:solidFill>
          <a:schemeClr val="tx1"/>
        </a:solidFill>
        <a:latin typeface="Frutiger 45 Light" pitchFamily="34" charset="0"/>
        <a:ea typeface="+mn-ea"/>
        <a:cs typeface="+mn-cs"/>
      </a:defRPr>
    </a:lvl1pPr>
    <a:lvl2pPr marL="457200" algn="l" rtl="0" fontAlgn="base">
      <a:spcBef>
        <a:spcPct val="0"/>
      </a:spcBef>
      <a:spcAft>
        <a:spcPct val="0"/>
      </a:spcAft>
      <a:defRPr sz="2400" kern="1200">
        <a:solidFill>
          <a:schemeClr val="tx1"/>
        </a:solidFill>
        <a:latin typeface="Frutiger 45 Light" pitchFamily="34" charset="0"/>
        <a:ea typeface="+mn-ea"/>
        <a:cs typeface="+mn-cs"/>
      </a:defRPr>
    </a:lvl2pPr>
    <a:lvl3pPr marL="914400" algn="l" rtl="0" fontAlgn="base">
      <a:spcBef>
        <a:spcPct val="0"/>
      </a:spcBef>
      <a:spcAft>
        <a:spcPct val="0"/>
      </a:spcAft>
      <a:defRPr sz="2400" kern="1200">
        <a:solidFill>
          <a:schemeClr val="tx1"/>
        </a:solidFill>
        <a:latin typeface="Frutiger 45 Light" pitchFamily="34" charset="0"/>
        <a:ea typeface="+mn-ea"/>
        <a:cs typeface="+mn-cs"/>
      </a:defRPr>
    </a:lvl3pPr>
    <a:lvl4pPr marL="1371600" algn="l" rtl="0" fontAlgn="base">
      <a:spcBef>
        <a:spcPct val="0"/>
      </a:spcBef>
      <a:spcAft>
        <a:spcPct val="0"/>
      </a:spcAft>
      <a:defRPr sz="2400" kern="1200">
        <a:solidFill>
          <a:schemeClr val="tx1"/>
        </a:solidFill>
        <a:latin typeface="Frutiger 45 Light" pitchFamily="34" charset="0"/>
        <a:ea typeface="+mn-ea"/>
        <a:cs typeface="+mn-cs"/>
      </a:defRPr>
    </a:lvl4pPr>
    <a:lvl5pPr marL="1828800" algn="l" rtl="0" fontAlgn="base">
      <a:spcBef>
        <a:spcPct val="0"/>
      </a:spcBef>
      <a:spcAft>
        <a:spcPct val="0"/>
      </a:spcAft>
      <a:defRPr sz="2400" kern="1200">
        <a:solidFill>
          <a:schemeClr val="tx1"/>
        </a:solidFill>
        <a:latin typeface="Frutiger 45 Light" pitchFamily="34" charset="0"/>
        <a:ea typeface="+mn-ea"/>
        <a:cs typeface="+mn-cs"/>
      </a:defRPr>
    </a:lvl5pPr>
    <a:lvl6pPr marL="2286000" algn="l" defTabSz="914400" rtl="0" eaLnBrk="1" latinLnBrk="0" hangingPunct="1">
      <a:defRPr sz="2400" kern="1200">
        <a:solidFill>
          <a:schemeClr val="tx1"/>
        </a:solidFill>
        <a:latin typeface="Frutiger 45 Light" pitchFamily="34" charset="0"/>
        <a:ea typeface="+mn-ea"/>
        <a:cs typeface="+mn-cs"/>
      </a:defRPr>
    </a:lvl6pPr>
    <a:lvl7pPr marL="2743200" algn="l" defTabSz="914400" rtl="0" eaLnBrk="1" latinLnBrk="0" hangingPunct="1">
      <a:defRPr sz="2400" kern="1200">
        <a:solidFill>
          <a:schemeClr val="tx1"/>
        </a:solidFill>
        <a:latin typeface="Frutiger 45 Light" pitchFamily="34" charset="0"/>
        <a:ea typeface="+mn-ea"/>
        <a:cs typeface="+mn-cs"/>
      </a:defRPr>
    </a:lvl7pPr>
    <a:lvl8pPr marL="3200400" algn="l" defTabSz="914400" rtl="0" eaLnBrk="1" latinLnBrk="0" hangingPunct="1">
      <a:defRPr sz="2400" kern="1200">
        <a:solidFill>
          <a:schemeClr val="tx1"/>
        </a:solidFill>
        <a:latin typeface="Frutiger 45 Light" pitchFamily="34" charset="0"/>
        <a:ea typeface="+mn-ea"/>
        <a:cs typeface="+mn-cs"/>
      </a:defRPr>
    </a:lvl8pPr>
    <a:lvl9pPr marL="3657600" algn="l" defTabSz="914400" rtl="0" eaLnBrk="1" latinLnBrk="0" hangingPunct="1">
      <a:defRPr sz="2400" kern="1200">
        <a:solidFill>
          <a:schemeClr val="tx1"/>
        </a:solidFill>
        <a:latin typeface="Frutiger 45 Light" pitchFamily="34" charset="0"/>
        <a:ea typeface="+mn-ea"/>
        <a:cs typeface="+mn-cs"/>
      </a:defRPr>
    </a:lvl9pPr>
  </p:defaultTextStyle>
  <p:extLst>
    <p:ext uri="{EFAFB233-063F-42B5-8137-9DF3F51BA10A}">
      <p15:sldGuideLst xmlns:p15="http://schemas.microsoft.com/office/powerpoint/2012/main">
        <p15:guide id="1" orient="horz" pos="663">
          <p15:clr>
            <a:srgbClr val="A4A3A4"/>
          </p15:clr>
        </p15:guide>
        <p15:guide id="2" pos="365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9900"/>
    <a:srgbClr val="00CC66"/>
    <a:srgbClr val="E5F2FF"/>
    <a:srgbClr val="FF9900"/>
    <a:srgbClr val="FFCCFF"/>
    <a:srgbClr val="FFFF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319" autoAdjust="0"/>
    <p:restoredTop sz="97248" autoAdjust="0"/>
  </p:normalViewPr>
  <p:slideViewPr>
    <p:cSldViewPr snapToObjects="1" showGuides="1">
      <p:cViewPr varScale="1">
        <p:scale>
          <a:sx n="104" d="100"/>
          <a:sy n="104" d="100"/>
        </p:scale>
        <p:origin x="606" y="114"/>
      </p:cViewPr>
      <p:guideLst>
        <p:guide orient="horz" pos="663"/>
        <p:guide pos="3651"/>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978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7C5BB7-BCBB-4EC6-8CC4-499A1243D6CD}" type="doc">
      <dgm:prSet loTypeId="urn:microsoft.com/office/officeart/2005/8/layout/equation1" loCatId="relationship" qsTypeId="urn:microsoft.com/office/officeart/2005/8/quickstyle/simple1" qsCatId="simple" csTypeId="urn:microsoft.com/office/officeart/2005/8/colors/accent2_2" csCatId="accent2" phldr="1"/>
      <dgm:spPr/>
    </dgm:pt>
    <dgm:pt modelId="{A4FD84B3-AF03-4C55-B8B4-C4F66F3722B9}">
      <dgm:prSet phldrT="[Text]" custT="1"/>
      <dgm:spPr/>
      <dgm:t>
        <a:bodyPr/>
        <a:lstStyle/>
        <a:p>
          <a:r>
            <a:rPr lang="de-DE" sz="1100" b="0" dirty="0" smtClean="0">
              <a:latin typeface="Arial" pitchFamily="34" charset="0"/>
              <a:cs typeface="Arial" pitchFamily="34" charset="0"/>
            </a:rPr>
            <a:t>Personal-Bedarfs-Planung</a:t>
          </a:r>
          <a:endParaRPr lang="de-DE" sz="1100" b="0" dirty="0">
            <a:latin typeface="Arial" pitchFamily="34" charset="0"/>
            <a:cs typeface="Arial" pitchFamily="34" charset="0"/>
          </a:endParaRPr>
        </a:p>
      </dgm:t>
    </dgm:pt>
    <dgm:pt modelId="{10887385-EEFB-4E12-BBDA-14BE575598C8}" type="parTrans" cxnId="{8535C5B7-FB78-463B-98E2-5BA8E8E0EA78}">
      <dgm:prSet/>
      <dgm:spPr/>
      <dgm:t>
        <a:bodyPr/>
        <a:lstStyle/>
        <a:p>
          <a:endParaRPr lang="de-DE" b="0"/>
        </a:p>
      </dgm:t>
    </dgm:pt>
    <dgm:pt modelId="{290C0255-6286-4BD2-A816-57A2D084045C}" type="sibTrans" cxnId="{8535C5B7-FB78-463B-98E2-5BA8E8E0EA78}">
      <dgm:prSet/>
      <dgm:spPr/>
      <dgm:t>
        <a:bodyPr/>
        <a:lstStyle/>
        <a:p>
          <a:endParaRPr lang="de-DE" b="0"/>
        </a:p>
      </dgm:t>
    </dgm:pt>
    <dgm:pt modelId="{BC9488CD-13F8-42E1-B2F7-AE97D678889D}">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Beschaf</a:t>
          </a:r>
          <a:r>
            <a:rPr lang="de-DE" sz="1100" b="0" dirty="0" smtClean="0">
              <a:latin typeface="Arial" pitchFamily="34" charset="0"/>
              <a:cs typeface="Arial" pitchFamily="34" charset="0"/>
            </a:rPr>
            <a:t>-</a:t>
          </a:r>
          <a:r>
            <a:rPr lang="de-DE" sz="1100" b="0" dirty="0" err="1" smtClean="0">
              <a:latin typeface="Arial" pitchFamily="34" charset="0"/>
              <a:cs typeface="Arial" pitchFamily="34" charset="0"/>
            </a:rPr>
            <a:t>fung</a:t>
          </a:r>
          <a:endParaRPr lang="de-DE" sz="1100" b="0" dirty="0">
            <a:latin typeface="Arial" pitchFamily="34" charset="0"/>
            <a:cs typeface="Arial" pitchFamily="34" charset="0"/>
          </a:endParaRPr>
        </a:p>
      </dgm:t>
    </dgm:pt>
    <dgm:pt modelId="{4CDAF43E-1656-4E7F-80DF-5AA39FEECEB8}" type="parTrans" cxnId="{6DAEF6E7-F3D7-4F35-BAEB-0BBC6689A1D9}">
      <dgm:prSet/>
      <dgm:spPr/>
      <dgm:t>
        <a:bodyPr/>
        <a:lstStyle/>
        <a:p>
          <a:endParaRPr lang="de-DE" b="0"/>
        </a:p>
      </dgm:t>
    </dgm:pt>
    <dgm:pt modelId="{2D2BBDCA-220F-4CDA-B1AA-A2E82541D775}" type="sibTrans" cxnId="{6DAEF6E7-F3D7-4F35-BAEB-0BBC6689A1D9}">
      <dgm:prSet/>
      <dgm:spPr/>
      <dgm:t>
        <a:bodyPr/>
        <a:lstStyle/>
        <a:p>
          <a:endParaRPr lang="de-DE" b="0"/>
        </a:p>
      </dgm:t>
    </dgm:pt>
    <dgm:pt modelId="{4F6B3D2A-883B-4A1C-9B6F-CBEDD428998D}">
      <dgm:prSet phldrT="[Text]" custT="1"/>
      <dgm:spPr>
        <a:solidFill>
          <a:schemeClr val="accent2">
            <a:lumMod val="50000"/>
          </a:schemeClr>
        </a:solidFill>
      </dgm:spPr>
      <dgm:t>
        <a:bodyPr/>
        <a:lstStyle/>
        <a:p>
          <a:r>
            <a:rPr lang="de-DE" sz="1100" b="0" dirty="0" smtClean="0">
              <a:latin typeface="Arial" pitchFamily="34" charset="0"/>
              <a:cs typeface="Arial" pitchFamily="34" charset="0"/>
            </a:rPr>
            <a:t>Personal-wirtschaft</a:t>
          </a:r>
          <a:endParaRPr lang="de-DE" sz="1100" b="0" dirty="0">
            <a:latin typeface="Arial" pitchFamily="34" charset="0"/>
            <a:cs typeface="Arial" pitchFamily="34" charset="0"/>
          </a:endParaRPr>
        </a:p>
      </dgm:t>
    </dgm:pt>
    <dgm:pt modelId="{2BA5B376-63CA-4224-98F6-0134E76B2B3A}" type="parTrans" cxnId="{BA45C312-65EE-4229-897F-242412483910}">
      <dgm:prSet/>
      <dgm:spPr/>
      <dgm:t>
        <a:bodyPr/>
        <a:lstStyle/>
        <a:p>
          <a:endParaRPr lang="de-DE" b="0"/>
        </a:p>
      </dgm:t>
    </dgm:pt>
    <dgm:pt modelId="{D85857DC-3B5B-4469-BD14-B2799B3209BB}" type="sibTrans" cxnId="{BA45C312-65EE-4229-897F-242412483910}">
      <dgm:prSet/>
      <dgm:spPr/>
      <dgm:t>
        <a:bodyPr/>
        <a:lstStyle/>
        <a:p>
          <a:endParaRPr lang="de-DE" b="0"/>
        </a:p>
      </dgm:t>
    </dgm:pt>
    <dgm:pt modelId="{0FA830CB-0E8B-4F62-811B-E99C4A1906A1}">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ent</a:t>
          </a:r>
          <a:r>
            <a:rPr lang="de-DE" sz="1100" b="0" dirty="0" smtClean="0">
              <a:latin typeface="Arial" pitchFamily="34" charset="0"/>
              <a:cs typeface="Arial" pitchFamily="34" charset="0"/>
            </a:rPr>
            <a:t>-wicklung</a:t>
          </a:r>
          <a:endParaRPr lang="de-DE" sz="1100" b="0" dirty="0">
            <a:latin typeface="Arial" pitchFamily="34" charset="0"/>
            <a:cs typeface="Arial" pitchFamily="34" charset="0"/>
          </a:endParaRPr>
        </a:p>
      </dgm:t>
    </dgm:pt>
    <dgm:pt modelId="{49D6FBD7-4AE7-4BB3-86D1-518A9B61EA19}" type="parTrans" cxnId="{A3F15432-FC49-4A87-89B4-CD5944586C93}">
      <dgm:prSet/>
      <dgm:spPr/>
      <dgm:t>
        <a:bodyPr/>
        <a:lstStyle/>
        <a:p>
          <a:endParaRPr lang="de-DE" b="0"/>
        </a:p>
      </dgm:t>
    </dgm:pt>
    <dgm:pt modelId="{A7641CC1-A343-4019-A178-8670B875DD1F}" type="sibTrans" cxnId="{A3F15432-FC49-4A87-89B4-CD5944586C93}">
      <dgm:prSet/>
      <dgm:spPr/>
      <dgm:t>
        <a:bodyPr/>
        <a:lstStyle/>
        <a:p>
          <a:endParaRPr lang="de-DE" b="0"/>
        </a:p>
      </dgm:t>
    </dgm:pt>
    <dgm:pt modelId="{4E4F5D25-372D-4387-B279-853FF550A645}">
      <dgm:prSet phldrT="[Text]" custT="1"/>
      <dgm:spPr/>
      <dgm:t>
        <a:bodyPr/>
        <a:lstStyle/>
        <a:p>
          <a:r>
            <a:rPr lang="de-DE" sz="1100" b="0" dirty="0" smtClean="0">
              <a:latin typeface="Arial" pitchFamily="34" charset="0"/>
              <a:cs typeface="Arial" pitchFamily="34" charset="0"/>
            </a:rPr>
            <a:t>Personal-frei-setzung</a:t>
          </a:r>
          <a:r>
            <a:rPr lang="de-DE" sz="1100" b="0" dirty="0" smtClean="0"/>
            <a:t> </a:t>
          </a:r>
          <a:endParaRPr lang="de-DE" sz="1100" b="0" dirty="0"/>
        </a:p>
      </dgm:t>
    </dgm:pt>
    <dgm:pt modelId="{EADC97AA-99D3-434E-92F1-652A889E56AB}" type="parTrans" cxnId="{650B2CAC-372E-4250-9696-303F06E09C0A}">
      <dgm:prSet/>
      <dgm:spPr/>
      <dgm:t>
        <a:bodyPr/>
        <a:lstStyle/>
        <a:p>
          <a:endParaRPr lang="de-DE" b="0"/>
        </a:p>
      </dgm:t>
    </dgm:pt>
    <dgm:pt modelId="{BB29D133-7ACB-42C0-BC88-C509C89E88E0}" type="sibTrans" cxnId="{650B2CAC-372E-4250-9696-303F06E09C0A}">
      <dgm:prSet/>
      <dgm:spPr/>
      <dgm:t>
        <a:bodyPr/>
        <a:lstStyle/>
        <a:p>
          <a:endParaRPr lang="de-DE" b="0"/>
        </a:p>
      </dgm:t>
    </dgm:pt>
    <dgm:pt modelId="{B3851E8D-B7CF-446A-9CE4-E073591FD5D9}">
      <dgm:prSet phldrT="[Text]" custT="1"/>
      <dgm:spPr/>
      <dgm:t>
        <a:bodyPr/>
        <a:lstStyle/>
        <a:p>
          <a:r>
            <a:rPr lang="de-DE" sz="1100" b="0" dirty="0" smtClean="0">
              <a:latin typeface="Arial" pitchFamily="34" charset="0"/>
              <a:cs typeface="Arial" pitchFamily="34" charset="0"/>
            </a:rPr>
            <a:t>Personal-führung</a:t>
          </a:r>
          <a:endParaRPr lang="de-DE" sz="1100" b="0" dirty="0">
            <a:latin typeface="Arial" pitchFamily="34" charset="0"/>
            <a:cs typeface="Arial" pitchFamily="34" charset="0"/>
          </a:endParaRPr>
        </a:p>
      </dgm:t>
    </dgm:pt>
    <dgm:pt modelId="{7389753B-0694-4BC6-8E2F-29A3D7E0E9A7}" type="parTrans" cxnId="{BC4FA927-3DA0-43BD-B45C-3A4521044512}">
      <dgm:prSet/>
      <dgm:spPr/>
      <dgm:t>
        <a:bodyPr/>
        <a:lstStyle/>
        <a:p>
          <a:endParaRPr lang="de-DE"/>
        </a:p>
      </dgm:t>
    </dgm:pt>
    <dgm:pt modelId="{B7F9B5AF-F680-463F-89B9-CACECD5AFC3F}" type="sibTrans" cxnId="{BC4FA927-3DA0-43BD-B45C-3A4521044512}">
      <dgm:prSet/>
      <dgm:spPr/>
      <dgm:t>
        <a:bodyPr/>
        <a:lstStyle/>
        <a:p>
          <a:endParaRPr lang="de-DE"/>
        </a:p>
      </dgm:t>
    </dgm:pt>
    <dgm:pt modelId="{7B1265C3-B8B0-4CCA-A332-20A3767D6A09}" type="pres">
      <dgm:prSet presAssocID="{347C5BB7-BCBB-4EC6-8CC4-499A1243D6CD}" presName="linearFlow" presStyleCnt="0">
        <dgm:presLayoutVars>
          <dgm:dir/>
          <dgm:resizeHandles val="exact"/>
        </dgm:presLayoutVars>
      </dgm:prSet>
      <dgm:spPr/>
    </dgm:pt>
    <dgm:pt modelId="{3FF834D0-49BD-4720-9E7C-4EDBD107740D}" type="pres">
      <dgm:prSet presAssocID="{A4FD84B3-AF03-4C55-B8B4-C4F66F3722B9}" presName="node" presStyleLbl="node1" presStyleIdx="0" presStyleCnt="6">
        <dgm:presLayoutVars>
          <dgm:bulletEnabled val="1"/>
        </dgm:presLayoutVars>
      </dgm:prSet>
      <dgm:spPr/>
      <dgm:t>
        <a:bodyPr/>
        <a:lstStyle/>
        <a:p>
          <a:endParaRPr lang="de-DE"/>
        </a:p>
      </dgm:t>
    </dgm:pt>
    <dgm:pt modelId="{5CF4E4D1-ECB0-459F-8455-BD00B6A2D316}" type="pres">
      <dgm:prSet presAssocID="{290C0255-6286-4BD2-A816-57A2D084045C}" presName="spacerL" presStyleCnt="0"/>
      <dgm:spPr/>
    </dgm:pt>
    <dgm:pt modelId="{73BD548B-6FE6-428E-8443-1FDA683990B8}" type="pres">
      <dgm:prSet presAssocID="{290C0255-6286-4BD2-A816-57A2D084045C}" presName="sibTrans" presStyleLbl="sibTrans2D1" presStyleIdx="0" presStyleCnt="5"/>
      <dgm:spPr/>
      <dgm:t>
        <a:bodyPr/>
        <a:lstStyle/>
        <a:p>
          <a:endParaRPr lang="de-DE"/>
        </a:p>
      </dgm:t>
    </dgm:pt>
    <dgm:pt modelId="{DAADC93F-FD75-4365-939B-2C70FC97A896}" type="pres">
      <dgm:prSet presAssocID="{290C0255-6286-4BD2-A816-57A2D084045C}" presName="spacerR" presStyleCnt="0"/>
      <dgm:spPr/>
    </dgm:pt>
    <dgm:pt modelId="{BF62A4E5-1A17-44E9-9F6F-9A7137895592}" type="pres">
      <dgm:prSet presAssocID="{BC9488CD-13F8-42E1-B2F7-AE97D678889D}" presName="node" presStyleLbl="node1" presStyleIdx="1" presStyleCnt="6">
        <dgm:presLayoutVars>
          <dgm:bulletEnabled val="1"/>
        </dgm:presLayoutVars>
      </dgm:prSet>
      <dgm:spPr/>
      <dgm:t>
        <a:bodyPr/>
        <a:lstStyle/>
        <a:p>
          <a:endParaRPr lang="de-DE"/>
        </a:p>
      </dgm:t>
    </dgm:pt>
    <dgm:pt modelId="{E3F450C6-2D1B-4C9E-BB2C-610764861DB6}" type="pres">
      <dgm:prSet presAssocID="{2D2BBDCA-220F-4CDA-B1AA-A2E82541D775}" presName="spacerL" presStyleCnt="0"/>
      <dgm:spPr/>
    </dgm:pt>
    <dgm:pt modelId="{04384708-AAEE-4419-ADB8-190EA3FA8E61}" type="pres">
      <dgm:prSet presAssocID="{2D2BBDCA-220F-4CDA-B1AA-A2E82541D775}" presName="sibTrans" presStyleLbl="sibTrans2D1" presStyleIdx="1" presStyleCnt="5"/>
      <dgm:spPr/>
      <dgm:t>
        <a:bodyPr/>
        <a:lstStyle/>
        <a:p>
          <a:endParaRPr lang="de-DE"/>
        </a:p>
      </dgm:t>
    </dgm:pt>
    <dgm:pt modelId="{5DBCD2D8-1FED-411E-9740-CBB927C2374B}" type="pres">
      <dgm:prSet presAssocID="{2D2BBDCA-220F-4CDA-B1AA-A2E82541D775}" presName="spacerR" presStyleCnt="0"/>
      <dgm:spPr/>
    </dgm:pt>
    <dgm:pt modelId="{D1022FC0-E633-4B71-907B-8B3BC7571492}" type="pres">
      <dgm:prSet presAssocID="{0FA830CB-0E8B-4F62-811B-E99C4A1906A1}" presName="node" presStyleLbl="node1" presStyleIdx="2" presStyleCnt="6">
        <dgm:presLayoutVars>
          <dgm:bulletEnabled val="1"/>
        </dgm:presLayoutVars>
      </dgm:prSet>
      <dgm:spPr/>
      <dgm:t>
        <a:bodyPr/>
        <a:lstStyle/>
        <a:p>
          <a:endParaRPr lang="de-DE"/>
        </a:p>
      </dgm:t>
    </dgm:pt>
    <dgm:pt modelId="{7CA51E3D-4170-4B5D-91EC-1F7C168B48ED}" type="pres">
      <dgm:prSet presAssocID="{A7641CC1-A343-4019-A178-8670B875DD1F}" presName="spacerL" presStyleCnt="0"/>
      <dgm:spPr/>
    </dgm:pt>
    <dgm:pt modelId="{FBFB9750-0C81-418D-B700-55CD945A9ABA}" type="pres">
      <dgm:prSet presAssocID="{A7641CC1-A343-4019-A178-8670B875DD1F}" presName="sibTrans" presStyleLbl="sibTrans2D1" presStyleIdx="2" presStyleCnt="5"/>
      <dgm:spPr/>
      <dgm:t>
        <a:bodyPr/>
        <a:lstStyle/>
        <a:p>
          <a:endParaRPr lang="de-DE"/>
        </a:p>
      </dgm:t>
    </dgm:pt>
    <dgm:pt modelId="{F04825E5-0FE3-4E29-BFD0-15FA6F987E47}" type="pres">
      <dgm:prSet presAssocID="{A7641CC1-A343-4019-A178-8670B875DD1F}" presName="spacerR" presStyleCnt="0"/>
      <dgm:spPr/>
    </dgm:pt>
    <dgm:pt modelId="{033B0095-FBB5-431F-B38F-F48FCF2BC2DD}" type="pres">
      <dgm:prSet presAssocID="{B3851E8D-B7CF-446A-9CE4-E073591FD5D9}" presName="node" presStyleLbl="node1" presStyleIdx="3" presStyleCnt="6">
        <dgm:presLayoutVars>
          <dgm:bulletEnabled val="1"/>
        </dgm:presLayoutVars>
      </dgm:prSet>
      <dgm:spPr/>
      <dgm:t>
        <a:bodyPr/>
        <a:lstStyle/>
        <a:p>
          <a:endParaRPr lang="de-DE"/>
        </a:p>
      </dgm:t>
    </dgm:pt>
    <dgm:pt modelId="{0EB5F6A1-996C-4B83-9700-CC5129B46F33}" type="pres">
      <dgm:prSet presAssocID="{B7F9B5AF-F680-463F-89B9-CACECD5AFC3F}" presName="spacerL" presStyleCnt="0"/>
      <dgm:spPr/>
    </dgm:pt>
    <dgm:pt modelId="{55649EF8-D273-4ADE-97F5-4C962E7DC864}" type="pres">
      <dgm:prSet presAssocID="{B7F9B5AF-F680-463F-89B9-CACECD5AFC3F}" presName="sibTrans" presStyleLbl="sibTrans2D1" presStyleIdx="3" presStyleCnt="5"/>
      <dgm:spPr/>
      <dgm:t>
        <a:bodyPr/>
        <a:lstStyle/>
        <a:p>
          <a:endParaRPr lang="de-DE"/>
        </a:p>
      </dgm:t>
    </dgm:pt>
    <dgm:pt modelId="{66A26AB6-8CF9-44BC-8CFF-8F795A3CFF4A}" type="pres">
      <dgm:prSet presAssocID="{B7F9B5AF-F680-463F-89B9-CACECD5AFC3F}" presName="spacerR" presStyleCnt="0"/>
      <dgm:spPr/>
    </dgm:pt>
    <dgm:pt modelId="{57505B4A-CAE3-47B4-9226-3B45D87D62ED}" type="pres">
      <dgm:prSet presAssocID="{4E4F5D25-372D-4387-B279-853FF550A645}" presName="node" presStyleLbl="node1" presStyleIdx="4" presStyleCnt="6">
        <dgm:presLayoutVars>
          <dgm:bulletEnabled val="1"/>
        </dgm:presLayoutVars>
      </dgm:prSet>
      <dgm:spPr/>
      <dgm:t>
        <a:bodyPr/>
        <a:lstStyle/>
        <a:p>
          <a:endParaRPr lang="de-DE"/>
        </a:p>
      </dgm:t>
    </dgm:pt>
    <dgm:pt modelId="{E4C75D79-AF78-4E7F-8B99-1CD7F8198C0D}" type="pres">
      <dgm:prSet presAssocID="{BB29D133-7ACB-42C0-BC88-C509C89E88E0}" presName="spacerL" presStyleCnt="0"/>
      <dgm:spPr/>
    </dgm:pt>
    <dgm:pt modelId="{3774D30F-0CF8-4F72-BE30-71ACB004303F}" type="pres">
      <dgm:prSet presAssocID="{BB29D133-7ACB-42C0-BC88-C509C89E88E0}" presName="sibTrans" presStyleLbl="sibTrans2D1" presStyleIdx="4" presStyleCnt="5"/>
      <dgm:spPr/>
      <dgm:t>
        <a:bodyPr/>
        <a:lstStyle/>
        <a:p>
          <a:endParaRPr lang="de-DE"/>
        </a:p>
      </dgm:t>
    </dgm:pt>
    <dgm:pt modelId="{EC2E6178-5CA0-4C22-A051-1716746E71E0}" type="pres">
      <dgm:prSet presAssocID="{BB29D133-7ACB-42C0-BC88-C509C89E88E0}" presName="spacerR" presStyleCnt="0"/>
      <dgm:spPr/>
    </dgm:pt>
    <dgm:pt modelId="{B3DED944-4200-4D02-809D-5FBEC89C6A92}" type="pres">
      <dgm:prSet presAssocID="{4F6B3D2A-883B-4A1C-9B6F-CBEDD428998D}" presName="node" presStyleLbl="node1" presStyleIdx="5" presStyleCnt="6">
        <dgm:presLayoutVars>
          <dgm:bulletEnabled val="1"/>
        </dgm:presLayoutVars>
      </dgm:prSet>
      <dgm:spPr/>
      <dgm:t>
        <a:bodyPr/>
        <a:lstStyle/>
        <a:p>
          <a:endParaRPr lang="de-DE"/>
        </a:p>
      </dgm:t>
    </dgm:pt>
  </dgm:ptLst>
  <dgm:cxnLst>
    <dgm:cxn modelId="{712A8FF8-5DA2-4FF3-9723-E88239A7F8A5}" type="presOf" srcId="{BB29D133-7ACB-42C0-BC88-C509C89E88E0}" destId="{3774D30F-0CF8-4F72-BE30-71ACB004303F}" srcOrd="0" destOrd="0" presId="urn:microsoft.com/office/officeart/2005/8/layout/equation1"/>
    <dgm:cxn modelId="{C1644C89-388F-4E03-B210-CF95320E381C}" type="presOf" srcId="{290C0255-6286-4BD2-A816-57A2D084045C}" destId="{73BD548B-6FE6-428E-8443-1FDA683990B8}" srcOrd="0" destOrd="0" presId="urn:microsoft.com/office/officeart/2005/8/layout/equation1"/>
    <dgm:cxn modelId="{5CFFC26B-4582-4683-8EE7-A5EAF40EF214}" type="presOf" srcId="{B7F9B5AF-F680-463F-89B9-CACECD5AFC3F}" destId="{55649EF8-D273-4ADE-97F5-4C962E7DC864}" srcOrd="0" destOrd="0" presId="urn:microsoft.com/office/officeart/2005/8/layout/equation1"/>
    <dgm:cxn modelId="{BA45C312-65EE-4229-897F-242412483910}" srcId="{347C5BB7-BCBB-4EC6-8CC4-499A1243D6CD}" destId="{4F6B3D2A-883B-4A1C-9B6F-CBEDD428998D}" srcOrd="5" destOrd="0" parTransId="{2BA5B376-63CA-4224-98F6-0134E76B2B3A}" sibTransId="{D85857DC-3B5B-4469-BD14-B2799B3209BB}"/>
    <dgm:cxn modelId="{650B2CAC-372E-4250-9696-303F06E09C0A}" srcId="{347C5BB7-BCBB-4EC6-8CC4-499A1243D6CD}" destId="{4E4F5D25-372D-4387-B279-853FF550A645}" srcOrd="4" destOrd="0" parTransId="{EADC97AA-99D3-434E-92F1-652A889E56AB}" sibTransId="{BB29D133-7ACB-42C0-BC88-C509C89E88E0}"/>
    <dgm:cxn modelId="{B767FD13-B645-48D9-B5C0-7EA90CD97094}" type="presOf" srcId="{B3851E8D-B7CF-446A-9CE4-E073591FD5D9}" destId="{033B0095-FBB5-431F-B38F-F48FCF2BC2DD}" srcOrd="0" destOrd="0" presId="urn:microsoft.com/office/officeart/2005/8/layout/equation1"/>
    <dgm:cxn modelId="{8535C5B7-FB78-463B-98E2-5BA8E8E0EA78}" srcId="{347C5BB7-BCBB-4EC6-8CC4-499A1243D6CD}" destId="{A4FD84B3-AF03-4C55-B8B4-C4F66F3722B9}" srcOrd="0" destOrd="0" parTransId="{10887385-EEFB-4E12-BBDA-14BE575598C8}" sibTransId="{290C0255-6286-4BD2-A816-57A2D084045C}"/>
    <dgm:cxn modelId="{FE5A8FCF-7172-487E-83B4-03250FB50C62}" type="presOf" srcId="{0FA830CB-0E8B-4F62-811B-E99C4A1906A1}" destId="{D1022FC0-E633-4B71-907B-8B3BC7571492}" srcOrd="0" destOrd="0" presId="urn:microsoft.com/office/officeart/2005/8/layout/equation1"/>
    <dgm:cxn modelId="{A3F15432-FC49-4A87-89B4-CD5944586C93}" srcId="{347C5BB7-BCBB-4EC6-8CC4-499A1243D6CD}" destId="{0FA830CB-0E8B-4F62-811B-E99C4A1906A1}" srcOrd="2" destOrd="0" parTransId="{49D6FBD7-4AE7-4BB3-86D1-518A9B61EA19}" sibTransId="{A7641CC1-A343-4019-A178-8670B875DD1F}"/>
    <dgm:cxn modelId="{BC4FA927-3DA0-43BD-B45C-3A4521044512}" srcId="{347C5BB7-BCBB-4EC6-8CC4-499A1243D6CD}" destId="{B3851E8D-B7CF-446A-9CE4-E073591FD5D9}" srcOrd="3" destOrd="0" parTransId="{7389753B-0694-4BC6-8E2F-29A3D7E0E9A7}" sibTransId="{B7F9B5AF-F680-463F-89B9-CACECD5AFC3F}"/>
    <dgm:cxn modelId="{3CE84611-05B4-432A-9EB5-AB36A8EF09FB}" type="presOf" srcId="{2D2BBDCA-220F-4CDA-B1AA-A2E82541D775}" destId="{04384708-AAEE-4419-ADB8-190EA3FA8E61}" srcOrd="0" destOrd="0" presId="urn:microsoft.com/office/officeart/2005/8/layout/equation1"/>
    <dgm:cxn modelId="{A6E48F82-DA23-4810-A958-D84148C49964}" type="presOf" srcId="{4F6B3D2A-883B-4A1C-9B6F-CBEDD428998D}" destId="{B3DED944-4200-4D02-809D-5FBEC89C6A92}" srcOrd="0" destOrd="0" presId="urn:microsoft.com/office/officeart/2005/8/layout/equation1"/>
    <dgm:cxn modelId="{5E551811-F087-4FC0-B59D-0DE05CC4B393}" type="presOf" srcId="{4E4F5D25-372D-4387-B279-853FF550A645}" destId="{57505B4A-CAE3-47B4-9226-3B45D87D62ED}" srcOrd="0" destOrd="0" presId="urn:microsoft.com/office/officeart/2005/8/layout/equation1"/>
    <dgm:cxn modelId="{78A504FD-CF90-443B-B941-B10654097D6B}" type="presOf" srcId="{BC9488CD-13F8-42E1-B2F7-AE97D678889D}" destId="{BF62A4E5-1A17-44E9-9F6F-9A7137895592}" srcOrd="0" destOrd="0" presId="urn:microsoft.com/office/officeart/2005/8/layout/equation1"/>
    <dgm:cxn modelId="{2A7CEAA7-6DB7-424E-B001-D4A4CCDFC808}" type="presOf" srcId="{A7641CC1-A343-4019-A178-8670B875DD1F}" destId="{FBFB9750-0C81-418D-B700-55CD945A9ABA}" srcOrd="0" destOrd="0" presId="urn:microsoft.com/office/officeart/2005/8/layout/equation1"/>
    <dgm:cxn modelId="{22F96546-5B1C-445B-9748-7A7BB017421A}" type="presOf" srcId="{A4FD84B3-AF03-4C55-B8B4-C4F66F3722B9}" destId="{3FF834D0-49BD-4720-9E7C-4EDBD107740D}" srcOrd="0" destOrd="0" presId="urn:microsoft.com/office/officeart/2005/8/layout/equation1"/>
    <dgm:cxn modelId="{6DAEF6E7-F3D7-4F35-BAEB-0BBC6689A1D9}" srcId="{347C5BB7-BCBB-4EC6-8CC4-499A1243D6CD}" destId="{BC9488CD-13F8-42E1-B2F7-AE97D678889D}" srcOrd="1" destOrd="0" parTransId="{4CDAF43E-1656-4E7F-80DF-5AA39FEECEB8}" sibTransId="{2D2BBDCA-220F-4CDA-B1AA-A2E82541D775}"/>
    <dgm:cxn modelId="{6954579C-32D3-4A5A-9257-D937DC02C912}" type="presOf" srcId="{347C5BB7-BCBB-4EC6-8CC4-499A1243D6CD}" destId="{7B1265C3-B8B0-4CCA-A332-20A3767D6A09}" srcOrd="0" destOrd="0" presId="urn:microsoft.com/office/officeart/2005/8/layout/equation1"/>
    <dgm:cxn modelId="{C90C4B17-A756-46B6-8A0E-790EA11FA06C}" type="presParOf" srcId="{7B1265C3-B8B0-4CCA-A332-20A3767D6A09}" destId="{3FF834D0-49BD-4720-9E7C-4EDBD107740D}" srcOrd="0" destOrd="0" presId="urn:microsoft.com/office/officeart/2005/8/layout/equation1"/>
    <dgm:cxn modelId="{84AE5095-F396-401F-A446-9E94DF0CC424}" type="presParOf" srcId="{7B1265C3-B8B0-4CCA-A332-20A3767D6A09}" destId="{5CF4E4D1-ECB0-459F-8455-BD00B6A2D316}" srcOrd="1" destOrd="0" presId="urn:microsoft.com/office/officeart/2005/8/layout/equation1"/>
    <dgm:cxn modelId="{8FE344B2-17A9-47EB-90FB-223952FBA01C}" type="presParOf" srcId="{7B1265C3-B8B0-4CCA-A332-20A3767D6A09}" destId="{73BD548B-6FE6-428E-8443-1FDA683990B8}" srcOrd="2" destOrd="0" presId="urn:microsoft.com/office/officeart/2005/8/layout/equation1"/>
    <dgm:cxn modelId="{3117F90F-A7A7-47CE-8F9B-47EA4B27AEBB}" type="presParOf" srcId="{7B1265C3-B8B0-4CCA-A332-20A3767D6A09}" destId="{DAADC93F-FD75-4365-939B-2C70FC97A896}" srcOrd="3" destOrd="0" presId="urn:microsoft.com/office/officeart/2005/8/layout/equation1"/>
    <dgm:cxn modelId="{8C939A74-62F0-4D3E-BFD9-1C25203C098F}" type="presParOf" srcId="{7B1265C3-B8B0-4CCA-A332-20A3767D6A09}" destId="{BF62A4E5-1A17-44E9-9F6F-9A7137895592}" srcOrd="4" destOrd="0" presId="urn:microsoft.com/office/officeart/2005/8/layout/equation1"/>
    <dgm:cxn modelId="{5067EBC9-7E25-435C-A45B-739F0D98DE52}" type="presParOf" srcId="{7B1265C3-B8B0-4CCA-A332-20A3767D6A09}" destId="{E3F450C6-2D1B-4C9E-BB2C-610764861DB6}" srcOrd="5" destOrd="0" presId="urn:microsoft.com/office/officeart/2005/8/layout/equation1"/>
    <dgm:cxn modelId="{96EE1619-F0E8-4571-835B-830541C23314}" type="presParOf" srcId="{7B1265C3-B8B0-4CCA-A332-20A3767D6A09}" destId="{04384708-AAEE-4419-ADB8-190EA3FA8E61}" srcOrd="6" destOrd="0" presId="urn:microsoft.com/office/officeart/2005/8/layout/equation1"/>
    <dgm:cxn modelId="{7C469542-5F38-4668-AACC-8F8534029C8C}" type="presParOf" srcId="{7B1265C3-B8B0-4CCA-A332-20A3767D6A09}" destId="{5DBCD2D8-1FED-411E-9740-CBB927C2374B}" srcOrd="7" destOrd="0" presId="urn:microsoft.com/office/officeart/2005/8/layout/equation1"/>
    <dgm:cxn modelId="{F6C7D68E-16B7-4A09-A6B5-20EEA583C98C}" type="presParOf" srcId="{7B1265C3-B8B0-4CCA-A332-20A3767D6A09}" destId="{D1022FC0-E633-4B71-907B-8B3BC7571492}" srcOrd="8" destOrd="0" presId="urn:microsoft.com/office/officeart/2005/8/layout/equation1"/>
    <dgm:cxn modelId="{4F7B9E61-6426-4B02-B64B-5E58D62B8BB0}" type="presParOf" srcId="{7B1265C3-B8B0-4CCA-A332-20A3767D6A09}" destId="{7CA51E3D-4170-4B5D-91EC-1F7C168B48ED}" srcOrd="9" destOrd="0" presId="urn:microsoft.com/office/officeart/2005/8/layout/equation1"/>
    <dgm:cxn modelId="{305E8ED1-7A39-44C4-88B8-3BCDB70735A6}" type="presParOf" srcId="{7B1265C3-B8B0-4CCA-A332-20A3767D6A09}" destId="{FBFB9750-0C81-418D-B700-55CD945A9ABA}" srcOrd="10" destOrd="0" presId="urn:microsoft.com/office/officeart/2005/8/layout/equation1"/>
    <dgm:cxn modelId="{9F5DB9EF-8DAC-41CA-8B4C-86EE4E690389}" type="presParOf" srcId="{7B1265C3-B8B0-4CCA-A332-20A3767D6A09}" destId="{F04825E5-0FE3-4E29-BFD0-15FA6F987E47}" srcOrd="11" destOrd="0" presId="urn:microsoft.com/office/officeart/2005/8/layout/equation1"/>
    <dgm:cxn modelId="{83794D92-51DE-4CCB-9FD1-202526E9B05B}" type="presParOf" srcId="{7B1265C3-B8B0-4CCA-A332-20A3767D6A09}" destId="{033B0095-FBB5-431F-B38F-F48FCF2BC2DD}" srcOrd="12" destOrd="0" presId="urn:microsoft.com/office/officeart/2005/8/layout/equation1"/>
    <dgm:cxn modelId="{4F0180E8-EE32-45F2-A69C-C212D170A162}" type="presParOf" srcId="{7B1265C3-B8B0-4CCA-A332-20A3767D6A09}" destId="{0EB5F6A1-996C-4B83-9700-CC5129B46F33}" srcOrd="13" destOrd="0" presId="urn:microsoft.com/office/officeart/2005/8/layout/equation1"/>
    <dgm:cxn modelId="{5A3D6EB8-4110-433C-9010-9223C39DF9A6}" type="presParOf" srcId="{7B1265C3-B8B0-4CCA-A332-20A3767D6A09}" destId="{55649EF8-D273-4ADE-97F5-4C962E7DC864}" srcOrd="14" destOrd="0" presId="urn:microsoft.com/office/officeart/2005/8/layout/equation1"/>
    <dgm:cxn modelId="{F6470F36-604E-4ACC-9B74-2983A7C1C7C7}" type="presParOf" srcId="{7B1265C3-B8B0-4CCA-A332-20A3767D6A09}" destId="{66A26AB6-8CF9-44BC-8CFF-8F795A3CFF4A}" srcOrd="15" destOrd="0" presId="urn:microsoft.com/office/officeart/2005/8/layout/equation1"/>
    <dgm:cxn modelId="{3BD5BD29-6131-4A6D-B20E-76D696A69D44}" type="presParOf" srcId="{7B1265C3-B8B0-4CCA-A332-20A3767D6A09}" destId="{57505B4A-CAE3-47B4-9226-3B45D87D62ED}" srcOrd="16" destOrd="0" presId="urn:microsoft.com/office/officeart/2005/8/layout/equation1"/>
    <dgm:cxn modelId="{56F9B458-D368-45B2-9C1E-383F6BF7CFD5}" type="presParOf" srcId="{7B1265C3-B8B0-4CCA-A332-20A3767D6A09}" destId="{E4C75D79-AF78-4E7F-8B99-1CD7F8198C0D}" srcOrd="17" destOrd="0" presId="urn:microsoft.com/office/officeart/2005/8/layout/equation1"/>
    <dgm:cxn modelId="{74120526-59EE-4DDA-B87C-ADCD11950F9F}" type="presParOf" srcId="{7B1265C3-B8B0-4CCA-A332-20A3767D6A09}" destId="{3774D30F-0CF8-4F72-BE30-71ACB004303F}" srcOrd="18" destOrd="0" presId="urn:microsoft.com/office/officeart/2005/8/layout/equation1"/>
    <dgm:cxn modelId="{F23D4904-04DB-4126-A282-A047EE32736F}" type="presParOf" srcId="{7B1265C3-B8B0-4CCA-A332-20A3767D6A09}" destId="{EC2E6178-5CA0-4C22-A051-1716746E71E0}" srcOrd="19" destOrd="0" presId="urn:microsoft.com/office/officeart/2005/8/layout/equation1"/>
    <dgm:cxn modelId="{966EF2E3-3047-4677-BC97-44A969F91F28}" type="presParOf" srcId="{7B1265C3-B8B0-4CCA-A332-20A3767D6A09}" destId="{B3DED944-4200-4D02-809D-5FBEC89C6A92}"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7C5BB7-BCBB-4EC6-8CC4-499A1243D6CD}" type="doc">
      <dgm:prSet loTypeId="urn:microsoft.com/office/officeart/2005/8/layout/equation1" loCatId="relationship" qsTypeId="urn:microsoft.com/office/officeart/2005/8/quickstyle/simple1" qsCatId="simple" csTypeId="urn:microsoft.com/office/officeart/2005/8/colors/accent2_2" csCatId="accent2" phldr="1"/>
      <dgm:spPr/>
    </dgm:pt>
    <dgm:pt modelId="{A4FD84B3-AF03-4C55-B8B4-C4F66F3722B9}">
      <dgm:prSet phldrT="[Text]" custT="1"/>
      <dgm:spPr/>
      <dgm:t>
        <a:bodyPr/>
        <a:lstStyle/>
        <a:p>
          <a:r>
            <a:rPr lang="de-DE" sz="1100" b="0" dirty="0" smtClean="0">
              <a:latin typeface="Arial" pitchFamily="34" charset="0"/>
              <a:cs typeface="Arial" pitchFamily="34" charset="0"/>
            </a:rPr>
            <a:t>Personal-Bedarfs-Planung</a:t>
          </a:r>
          <a:endParaRPr lang="de-DE" sz="1100" b="0" dirty="0">
            <a:latin typeface="Arial" pitchFamily="34" charset="0"/>
            <a:cs typeface="Arial" pitchFamily="34" charset="0"/>
          </a:endParaRPr>
        </a:p>
      </dgm:t>
    </dgm:pt>
    <dgm:pt modelId="{10887385-EEFB-4E12-BBDA-14BE575598C8}" type="parTrans" cxnId="{8535C5B7-FB78-463B-98E2-5BA8E8E0EA78}">
      <dgm:prSet/>
      <dgm:spPr/>
      <dgm:t>
        <a:bodyPr/>
        <a:lstStyle/>
        <a:p>
          <a:endParaRPr lang="de-DE" b="0"/>
        </a:p>
      </dgm:t>
    </dgm:pt>
    <dgm:pt modelId="{290C0255-6286-4BD2-A816-57A2D084045C}" type="sibTrans" cxnId="{8535C5B7-FB78-463B-98E2-5BA8E8E0EA78}">
      <dgm:prSet/>
      <dgm:spPr/>
      <dgm:t>
        <a:bodyPr/>
        <a:lstStyle/>
        <a:p>
          <a:endParaRPr lang="de-DE" b="0"/>
        </a:p>
      </dgm:t>
    </dgm:pt>
    <dgm:pt modelId="{BC9488CD-13F8-42E1-B2F7-AE97D678889D}">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Beschaf</a:t>
          </a:r>
          <a:r>
            <a:rPr lang="de-DE" sz="1100" b="0" dirty="0" smtClean="0">
              <a:latin typeface="Arial" pitchFamily="34" charset="0"/>
              <a:cs typeface="Arial" pitchFamily="34" charset="0"/>
            </a:rPr>
            <a:t>-</a:t>
          </a:r>
          <a:r>
            <a:rPr lang="de-DE" sz="1100" b="0" dirty="0" err="1" smtClean="0">
              <a:latin typeface="Arial" pitchFamily="34" charset="0"/>
              <a:cs typeface="Arial" pitchFamily="34" charset="0"/>
            </a:rPr>
            <a:t>fung</a:t>
          </a:r>
          <a:endParaRPr lang="de-DE" sz="1100" b="0" dirty="0">
            <a:latin typeface="Arial" pitchFamily="34" charset="0"/>
            <a:cs typeface="Arial" pitchFamily="34" charset="0"/>
          </a:endParaRPr>
        </a:p>
      </dgm:t>
    </dgm:pt>
    <dgm:pt modelId="{4CDAF43E-1656-4E7F-80DF-5AA39FEECEB8}" type="parTrans" cxnId="{6DAEF6E7-F3D7-4F35-BAEB-0BBC6689A1D9}">
      <dgm:prSet/>
      <dgm:spPr/>
      <dgm:t>
        <a:bodyPr/>
        <a:lstStyle/>
        <a:p>
          <a:endParaRPr lang="de-DE" b="0"/>
        </a:p>
      </dgm:t>
    </dgm:pt>
    <dgm:pt modelId="{2D2BBDCA-220F-4CDA-B1AA-A2E82541D775}" type="sibTrans" cxnId="{6DAEF6E7-F3D7-4F35-BAEB-0BBC6689A1D9}">
      <dgm:prSet/>
      <dgm:spPr/>
      <dgm:t>
        <a:bodyPr/>
        <a:lstStyle/>
        <a:p>
          <a:endParaRPr lang="de-DE" b="0"/>
        </a:p>
      </dgm:t>
    </dgm:pt>
    <dgm:pt modelId="{4F6B3D2A-883B-4A1C-9B6F-CBEDD428998D}">
      <dgm:prSet phldrT="[Text]" custT="1"/>
      <dgm:spPr>
        <a:solidFill>
          <a:schemeClr val="accent2">
            <a:lumMod val="50000"/>
          </a:schemeClr>
        </a:solidFill>
      </dgm:spPr>
      <dgm:t>
        <a:bodyPr/>
        <a:lstStyle/>
        <a:p>
          <a:r>
            <a:rPr lang="de-DE" sz="1100" b="0" dirty="0" smtClean="0">
              <a:latin typeface="Arial" pitchFamily="34" charset="0"/>
              <a:cs typeface="Arial" pitchFamily="34" charset="0"/>
            </a:rPr>
            <a:t>Personal-wirtschaft</a:t>
          </a:r>
          <a:endParaRPr lang="de-DE" sz="1100" b="0" dirty="0">
            <a:latin typeface="Arial" pitchFamily="34" charset="0"/>
            <a:cs typeface="Arial" pitchFamily="34" charset="0"/>
          </a:endParaRPr>
        </a:p>
      </dgm:t>
    </dgm:pt>
    <dgm:pt modelId="{2BA5B376-63CA-4224-98F6-0134E76B2B3A}" type="parTrans" cxnId="{BA45C312-65EE-4229-897F-242412483910}">
      <dgm:prSet/>
      <dgm:spPr/>
      <dgm:t>
        <a:bodyPr/>
        <a:lstStyle/>
        <a:p>
          <a:endParaRPr lang="de-DE" b="0"/>
        </a:p>
      </dgm:t>
    </dgm:pt>
    <dgm:pt modelId="{D85857DC-3B5B-4469-BD14-B2799B3209BB}" type="sibTrans" cxnId="{BA45C312-65EE-4229-897F-242412483910}">
      <dgm:prSet/>
      <dgm:spPr/>
      <dgm:t>
        <a:bodyPr/>
        <a:lstStyle/>
        <a:p>
          <a:endParaRPr lang="de-DE" b="0"/>
        </a:p>
      </dgm:t>
    </dgm:pt>
    <dgm:pt modelId="{0FA830CB-0E8B-4F62-811B-E99C4A1906A1}">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ent</a:t>
          </a:r>
          <a:r>
            <a:rPr lang="de-DE" sz="1100" b="0" dirty="0" smtClean="0">
              <a:latin typeface="Arial" pitchFamily="34" charset="0"/>
              <a:cs typeface="Arial" pitchFamily="34" charset="0"/>
            </a:rPr>
            <a:t>-wicklung</a:t>
          </a:r>
          <a:endParaRPr lang="de-DE" sz="1100" b="0" dirty="0">
            <a:latin typeface="Arial" pitchFamily="34" charset="0"/>
            <a:cs typeface="Arial" pitchFamily="34" charset="0"/>
          </a:endParaRPr>
        </a:p>
      </dgm:t>
    </dgm:pt>
    <dgm:pt modelId="{49D6FBD7-4AE7-4BB3-86D1-518A9B61EA19}" type="parTrans" cxnId="{A3F15432-FC49-4A87-89B4-CD5944586C93}">
      <dgm:prSet/>
      <dgm:spPr/>
      <dgm:t>
        <a:bodyPr/>
        <a:lstStyle/>
        <a:p>
          <a:endParaRPr lang="de-DE" b="0"/>
        </a:p>
      </dgm:t>
    </dgm:pt>
    <dgm:pt modelId="{A7641CC1-A343-4019-A178-8670B875DD1F}" type="sibTrans" cxnId="{A3F15432-FC49-4A87-89B4-CD5944586C93}">
      <dgm:prSet/>
      <dgm:spPr/>
      <dgm:t>
        <a:bodyPr/>
        <a:lstStyle/>
        <a:p>
          <a:endParaRPr lang="de-DE" b="0"/>
        </a:p>
      </dgm:t>
    </dgm:pt>
    <dgm:pt modelId="{4E4F5D25-372D-4387-B279-853FF550A645}">
      <dgm:prSet phldrT="[Text]" custT="1"/>
      <dgm:spPr/>
      <dgm:t>
        <a:bodyPr/>
        <a:lstStyle/>
        <a:p>
          <a:r>
            <a:rPr lang="de-DE" sz="1100" b="0" dirty="0" smtClean="0">
              <a:latin typeface="Arial" pitchFamily="34" charset="0"/>
              <a:cs typeface="Arial" pitchFamily="34" charset="0"/>
            </a:rPr>
            <a:t>Personal-frei-setzung</a:t>
          </a:r>
          <a:r>
            <a:rPr lang="de-DE" sz="1100" b="0" dirty="0" smtClean="0"/>
            <a:t> </a:t>
          </a:r>
          <a:endParaRPr lang="de-DE" sz="1100" b="0" dirty="0"/>
        </a:p>
      </dgm:t>
    </dgm:pt>
    <dgm:pt modelId="{EADC97AA-99D3-434E-92F1-652A889E56AB}" type="parTrans" cxnId="{650B2CAC-372E-4250-9696-303F06E09C0A}">
      <dgm:prSet/>
      <dgm:spPr/>
      <dgm:t>
        <a:bodyPr/>
        <a:lstStyle/>
        <a:p>
          <a:endParaRPr lang="de-DE" b="0"/>
        </a:p>
      </dgm:t>
    </dgm:pt>
    <dgm:pt modelId="{BB29D133-7ACB-42C0-BC88-C509C89E88E0}" type="sibTrans" cxnId="{650B2CAC-372E-4250-9696-303F06E09C0A}">
      <dgm:prSet/>
      <dgm:spPr/>
      <dgm:t>
        <a:bodyPr/>
        <a:lstStyle/>
        <a:p>
          <a:endParaRPr lang="de-DE" b="0"/>
        </a:p>
      </dgm:t>
    </dgm:pt>
    <dgm:pt modelId="{B3851E8D-B7CF-446A-9CE4-E073591FD5D9}">
      <dgm:prSet phldrT="[Text]" custT="1"/>
      <dgm:spPr/>
      <dgm:t>
        <a:bodyPr/>
        <a:lstStyle/>
        <a:p>
          <a:r>
            <a:rPr lang="de-DE" sz="1100" b="0" dirty="0" smtClean="0">
              <a:latin typeface="Arial" pitchFamily="34" charset="0"/>
              <a:cs typeface="Arial" pitchFamily="34" charset="0"/>
            </a:rPr>
            <a:t>Personal-führung</a:t>
          </a:r>
          <a:endParaRPr lang="de-DE" sz="1100" b="0" dirty="0">
            <a:latin typeface="Arial" pitchFamily="34" charset="0"/>
            <a:cs typeface="Arial" pitchFamily="34" charset="0"/>
          </a:endParaRPr>
        </a:p>
      </dgm:t>
    </dgm:pt>
    <dgm:pt modelId="{7389753B-0694-4BC6-8E2F-29A3D7E0E9A7}" type="parTrans" cxnId="{BC4FA927-3DA0-43BD-B45C-3A4521044512}">
      <dgm:prSet/>
      <dgm:spPr/>
      <dgm:t>
        <a:bodyPr/>
        <a:lstStyle/>
        <a:p>
          <a:endParaRPr lang="de-DE"/>
        </a:p>
      </dgm:t>
    </dgm:pt>
    <dgm:pt modelId="{B7F9B5AF-F680-463F-89B9-CACECD5AFC3F}" type="sibTrans" cxnId="{BC4FA927-3DA0-43BD-B45C-3A4521044512}">
      <dgm:prSet/>
      <dgm:spPr/>
      <dgm:t>
        <a:bodyPr/>
        <a:lstStyle/>
        <a:p>
          <a:endParaRPr lang="de-DE"/>
        </a:p>
      </dgm:t>
    </dgm:pt>
    <dgm:pt modelId="{7B1265C3-B8B0-4CCA-A332-20A3767D6A09}" type="pres">
      <dgm:prSet presAssocID="{347C5BB7-BCBB-4EC6-8CC4-499A1243D6CD}" presName="linearFlow" presStyleCnt="0">
        <dgm:presLayoutVars>
          <dgm:dir/>
          <dgm:resizeHandles val="exact"/>
        </dgm:presLayoutVars>
      </dgm:prSet>
      <dgm:spPr/>
    </dgm:pt>
    <dgm:pt modelId="{3FF834D0-49BD-4720-9E7C-4EDBD107740D}" type="pres">
      <dgm:prSet presAssocID="{A4FD84B3-AF03-4C55-B8B4-C4F66F3722B9}" presName="node" presStyleLbl="node1" presStyleIdx="0" presStyleCnt="6">
        <dgm:presLayoutVars>
          <dgm:bulletEnabled val="1"/>
        </dgm:presLayoutVars>
      </dgm:prSet>
      <dgm:spPr/>
      <dgm:t>
        <a:bodyPr/>
        <a:lstStyle/>
        <a:p>
          <a:endParaRPr lang="de-DE"/>
        </a:p>
      </dgm:t>
    </dgm:pt>
    <dgm:pt modelId="{5CF4E4D1-ECB0-459F-8455-BD00B6A2D316}" type="pres">
      <dgm:prSet presAssocID="{290C0255-6286-4BD2-A816-57A2D084045C}" presName="spacerL" presStyleCnt="0"/>
      <dgm:spPr/>
    </dgm:pt>
    <dgm:pt modelId="{73BD548B-6FE6-428E-8443-1FDA683990B8}" type="pres">
      <dgm:prSet presAssocID="{290C0255-6286-4BD2-A816-57A2D084045C}" presName="sibTrans" presStyleLbl="sibTrans2D1" presStyleIdx="0" presStyleCnt="5"/>
      <dgm:spPr/>
      <dgm:t>
        <a:bodyPr/>
        <a:lstStyle/>
        <a:p>
          <a:endParaRPr lang="de-DE"/>
        </a:p>
      </dgm:t>
    </dgm:pt>
    <dgm:pt modelId="{DAADC93F-FD75-4365-939B-2C70FC97A896}" type="pres">
      <dgm:prSet presAssocID="{290C0255-6286-4BD2-A816-57A2D084045C}" presName="spacerR" presStyleCnt="0"/>
      <dgm:spPr/>
    </dgm:pt>
    <dgm:pt modelId="{BF62A4E5-1A17-44E9-9F6F-9A7137895592}" type="pres">
      <dgm:prSet presAssocID="{BC9488CD-13F8-42E1-B2F7-AE97D678889D}" presName="node" presStyleLbl="node1" presStyleIdx="1" presStyleCnt="6">
        <dgm:presLayoutVars>
          <dgm:bulletEnabled val="1"/>
        </dgm:presLayoutVars>
      </dgm:prSet>
      <dgm:spPr/>
      <dgm:t>
        <a:bodyPr/>
        <a:lstStyle/>
        <a:p>
          <a:endParaRPr lang="de-DE"/>
        </a:p>
      </dgm:t>
    </dgm:pt>
    <dgm:pt modelId="{E3F450C6-2D1B-4C9E-BB2C-610764861DB6}" type="pres">
      <dgm:prSet presAssocID="{2D2BBDCA-220F-4CDA-B1AA-A2E82541D775}" presName="spacerL" presStyleCnt="0"/>
      <dgm:spPr/>
    </dgm:pt>
    <dgm:pt modelId="{04384708-AAEE-4419-ADB8-190EA3FA8E61}" type="pres">
      <dgm:prSet presAssocID="{2D2BBDCA-220F-4CDA-B1AA-A2E82541D775}" presName="sibTrans" presStyleLbl="sibTrans2D1" presStyleIdx="1" presStyleCnt="5"/>
      <dgm:spPr/>
      <dgm:t>
        <a:bodyPr/>
        <a:lstStyle/>
        <a:p>
          <a:endParaRPr lang="de-DE"/>
        </a:p>
      </dgm:t>
    </dgm:pt>
    <dgm:pt modelId="{5DBCD2D8-1FED-411E-9740-CBB927C2374B}" type="pres">
      <dgm:prSet presAssocID="{2D2BBDCA-220F-4CDA-B1AA-A2E82541D775}" presName="spacerR" presStyleCnt="0"/>
      <dgm:spPr/>
    </dgm:pt>
    <dgm:pt modelId="{D1022FC0-E633-4B71-907B-8B3BC7571492}" type="pres">
      <dgm:prSet presAssocID="{0FA830CB-0E8B-4F62-811B-E99C4A1906A1}" presName="node" presStyleLbl="node1" presStyleIdx="2" presStyleCnt="6">
        <dgm:presLayoutVars>
          <dgm:bulletEnabled val="1"/>
        </dgm:presLayoutVars>
      </dgm:prSet>
      <dgm:spPr/>
      <dgm:t>
        <a:bodyPr/>
        <a:lstStyle/>
        <a:p>
          <a:endParaRPr lang="de-DE"/>
        </a:p>
      </dgm:t>
    </dgm:pt>
    <dgm:pt modelId="{7CA51E3D-4170-4B5D-91EC-1F7C168B48ED}" type="pres">
      <dgm:prSet presAssocID="{A7641CC1-A343-4019-A178-8670B875DD1F}" presName="spacerL" presStyleCnt="0"/>
      <dgm:spPr/>
    </dgm:pt>
    <dgm:pt modelId="{FBFB9750-0C81-418D-B700-55CD945A9ABA}" type="pres">
      <dgm:prSet presAssocID="{A7641CC1-A343-4019-A178-8670B875DD1F}" presName="sibTrans" presStyleLbl="sibTrans2D1" presStyleIdx="2" presStyleCnt="5"/>
      <dgm:spPr/>
      <dgm:t>
        <a:bodyPr/>
        <a:lstStyle/>
        <a:p>
          <a:endParaRPr lang="de-DE"/>
        </a:p>
      </dgm:t>
    </dgm:pt>
    <dgm:pt modelId="{F04825E5-0FE3-4E29-BFD0-15FA6F987E47}" type="pres">
      <dgm:prSet presAssocID="{A7641CC1-A343-4019-A178-8670B875DD1F}" presName="spacerR" presStyleCnt="0"/>
      <dgm:spPr/>
    </dgm:pt>
    <dgm:pt modelId="{033B0095-FBB5-431F-B38F-F48FCF2BC2DD}" type="pres">
      <dgm:prSet presAssocID="{B3851E8D-B7CF-446A-9CE4-E073591FD5D9}" presName="node" presStyleLbl="node1" presStyleIdx="3" presStyleCnt="6">
        <dgm:presLayoutVars>
          <dgm:bulletEnabled val="1"/>
        </dgm:presLayoutVars>
      </dgm:prSet>
      <dgm:spPr/>
      <dgm:t>
        <a:bodyPr/>
        <a:lstStyle/>
        <a:p>
          <a:endParaRPr lang="de-DE"/>
        </a:p>
      </dgm:t>
    </dgm:pt>
    <dgm:pt modelId="{0EB5F6A1-996C-4B83-9700-CC5129B46F33}" type="pres">
      <dgm:prSet presAssocID="{B7F9B5AF-F680-463F-89B9-CACECD5AFC3F}" presName="spacerL" presStyleCnt="0"/>
      <dgm:spPr/>
    </dgm:pt>
    <dgm:pt modelId="{55649EF8-D273-4ADE-97F5-4C962E7DC864}" type="pres">
      <dgm:prSet presAssocID="{B7F9B5AF-F680-463F-89B9-CACECD5AFC3F}" presName="sibTrans" presStyleLbl="sibTrans2D1" presStyleIdx="3" presStyleCnt="5"/>
      <dgm:spPr/>
      <dgm:t>
        <a:bodyPr/>
        <a:lstStyle/>
        <a:p>
          <a:endParaRPr lang="de-DE"/>
        </a:p>
      </dgm:t>
    </dgm:pt>
    <dgm:pt modelId="{66A26AB6-8CF9-44BC-8CFF-8F795A3CFF4A}" type="pres">
      <dgm:prSet presAssocID="{B7F9B5AF-F680-463F-89B9-CACECD5AFC3F}" presName="spacerR" presStyleCnt="0"/>
      <dgm:spPr/>
    </dgm:pt>
    <dgm:pt modelId="{57505B4A-CAE3-47B4-9226-3B45D87D62ED}" type="pres">
      <dgm:prSet presAssocID="{4E4F5D25-372D-4387-B279-853FF550A645}" presName="node" presStyleLbl="node1" presStyleIdx="4" presStyleCnt="6">
        <dgm:presLayoutVars>
          <dgm:bulletEnabled val="1"/>
        </dgm:presLayoutVars>
      </dgm:prSet>
      <dgm:spPr/>
      <dgm:t>
        <a:bodyPr/>
        <a:lstStyle/>
        <a:p>
          <a:endParaRPr lang="de-DE"/>
        </a:p>
      </dgm:t>
    </dgm:pt>
    <dgm:pt modelId="{E4C75D79-AF78-4E7F-8B99-1CD7F8198C0D}" type="pres">
      <dgm:prSet presAssocID="{BB29D133-7ACB-42C0-BC88-C509C89E88E0}" presName="spacerL" presStyleCnt="0"/>
      <dgm:spPr/>
    </dgm:pt>
    <dgm:pt modelId="{3774D30F-0CF8-4F72-BE30-71ACB004303F}" type="pres">
      <dgm:prSet presAssocID="{BB29D133-7ACB-42C0-BC88-C509C89E88E0}" presName="sibTrans" presStyleLbl="sibTrans2D1" presStyleIdx="4" presStyleCnt="5"/>
      <dgm:spPr/>
      <dgm:t>
        <a:bodyPr/>
        <a:lstStyle/>
        <a:p>
          <a:endParaRPr lang="de-DE"/>
        </a:p>
      </dgm:t>
    </dgm:pt>
    <dgm:pt modelId="{EC2E6178-5CA0-4C22-A051-1716746E71E0}" type="pres">
      <dgm:prSet presAssocID="{BB29D133-7ACB-42C0-BC88-C509C89E88E0}" presName="spacerR" presStyleCnt="0"/>
      <dgm:spPr/>
    </dgm:pt>
    <dgm:pt modelId="{B3DED944-4200-4D02-809D-5FBEC89C6A92}" type="pres">
      <dgm:prSet presAssocID="{4F6B3D2A-883B-4A1C-9B6F-CBEDD428998D}" presName="node" presStyleLbl="node1" presStyleIdx="5" presStyleCnt="6">
        <dgm:presLayoutVars>
          <dgm:bulletEnabled val="1"/>
        </dgm:presLayoutVars>
      </dgm:prSet>
      <dgm:spPr/>
      <dgm:t>
        <a:bodyPr/>
        <a:lstStyle/>
        <a:p>
          <a:endParaRPr lang="de-DE"/>
        </a:p>
      </dgm:t>
    </dgm:pt>
  </dgm:ptLst>
  <dgm:cxnLst>
    <dgm:cxn modelId="{31110377-7D24-4DA5-9E5E-8C1187C08897}" type="presOf" srcId="{2D2BBDCA-220F-4CDA-B1AA-A2E82541D775}" destId="{04384708-AAEE-4419-ADB8-190EA3FA8E61}" srcOrd="0" destOrd="0" presId="urn:microsoft.com/office/officeart/2005/8/layout/equation1"/>
    <dgm:cxn modelId="{1DF9CF81-4AE7-487D-BFC0-9A848E6E5140}" type="presOf" srcId="{A7641CC1-A343-4019-A178-8670B875DD1F}" destId="{FBFB9750-0C81-418D-B700-55CD945A9ABA}" srcOrd="0" destOrd="0" presId="urn:microsoft.com/office/officeart/2005/8/layout/equation1"/>
    <dgm:cxn modelId="{BA45C312-65EE-4229-897F-242412483910}" srcId="{347C5BB7-BCBB-4EC6-8CC4-499A1243D6CD}" destId="{4F6B3D2A-883B-4A1C-9B6F-CBEDD428998D}" srcOrd="5" destOrd="0" parTransId="{2BA5B376-63CA-4224-98F6-0134E76B2B3A}" sibTransId="{D85857DC-3B5B-4469-BD14-B2799B3209BB}"/>
    <dgm:cxn modelId="{650B2CAC-372E-4250-9696-303F06E09C0A}" srcId="{347C5BB7-BCBB-4EC6-8CC4-499A1243D6CD}" destId="{4E4F5D25-372D-4387-B279-853FF550A645}" srcOrd="4" destOrd="0" parTransId="{EADC97AA-99D3-434E-92F1-652A889E56AB}" sibTransId="{BB29D133-7ACB-42C0-BC88-C509C89E88E0}"/>
    <dgm:cxn modelId="{7297EA0A-E9FA-4149-80FA-26BB4D209DCB}" type="presOf" srcId="{4F6B3D2A-883B-4A1C-9B6F-CBEDD428998D}" destId="{B3DED944-4200-4D02-809D-5FBEC89C6A92}" srcOrd="0" destOrd="0" presId="urn:microsoft.com/office/officeart/2005/8/layout/equation1"/>
    <dgm:cxn modelId="{3C4D6048-901C-454A-9F12-4BC5F74BEBD6}" type="presOf" srcId="{B7F9B5AF-F680-463F-89B9-CACECD5AFC3F}" destId="{55649EF8-D273-4ADE-97F5-4C962E7DC864}" srcOrd="0" destOrd="0" presId="urn:microsoft.com/office/officeart/2005/8/layout/equation1"/>
    <dgm:cxn modelId="{25A5350B-E347-4EBE-84E4-9399E591A94E}" type="presOf" srcId="{347C5BB7-BCBB-4EC6-8CC4-499A1243D6CD}" destId="{7B1265C3-B8B0-4CCA-A332-20A3767D6A09}" srcOrd="0" destOrd="0" presId="urn:microsoft.com/office/officeart/2005/8/layout/equation1"/>
    <dgm:cxn modelId="{264B4110-4AEC-46DD-891C-A88AFCF6CF5E}" type="presOf" srcId="{4E4F5D25-372D-4387-B279-853FF550A645}" destId="{57505B4A-CAE3-47B4-9226-3B45D87D62ED}" srcOrd="0" destOrd="0" presId="urn:microsoft.com/office/officeart/2005/8/layout/equation1"/>
    <dgm:cxn modelId="{8535C5B7-FB78-463B-98E2-5BA8E8E0EA78}" srcId="{347C5BB7-BCBB-4EC6-8CC4-499A1243D6CD}" destId="{A4FD84B3-AF03-4C55-B8B4-C4F66F3722B9}" srcOrd="0" destOrd="0" parTransId="{10887385-EEFB-4E12-BBDA-14BE575598C8}" sibTransId="{290C0255-6286-4BD2-A816-57A2D084045C}"/>
    <dgm:cxn modelId="{A3F15432-FC49-4A87-89B4-CD5944586C93}" srcId="{347C5BB7-BCBB-4EC6-8CC4-499A1243D6CD}" destId="{0FA830CB-0E8B-4F62-811B-E99C4A1906A1}" srcOrd="2" destOrd="0" parTransId="{49D6FBD7-4AE7-4BB3-86D1-518A9B61EA19}" sibTransId="{A7641CC1-A343-4019-A178-8670B875DD1F}"/>
    <dgm:cxn modelId="{D8B00512-989B-4B13-BE03-AC8213E51B6F}" type="presOf" srcId="{BC9488CD-13F8-42E1-B2F7-AE97D678889D}" destId="{BF62A4E5-1A17-44E9-9F6F-9A7137895592}" srcOrd="0" destOrd="0" presId="urn:microsoft.com/office/officeart/2005/8/layout/equation1"/>
    <dgm:cxn modelId="{BC4FA927-3DA0-43BD-B45C-3A4521044512}" srcId="{347C5BB7-BCBB-4EC6-8CC4-499A1243D6CD}" destId="{B3851E8D-B7CF-446A-9CE4-E073591FD5D9}" srcOrd="3" destOrd="0" parTransId="{7389753B-0694-4BC6-8E2F-29A3D7E0E9A7}" sibTransId="{B7F9B5AF-F680-463F-89B9-CACECD5AFC3F}"/>
    <dgm:cxn modelId="{690CD14B-DEC2-4416-B45A-577F385D040B}" type="presOf" srcId="{290C0255-6286-4BD2-A816-57A2D084045C}" destId="{73BD548B-6FE6-428E-8443-1FDA683990B8}" srcOrd="0" destOrd="0" presId="urn:microsoft.com/office/officeart/2005/8/layout/equation1"/>
    <dgm:cxn modelId="{2FDEA364-C949-4558-A3C5-6BBBDCC24D2D}" type="presOf" srcId="{A4FD84B3-AF03-4C55-B8B4-C4F66F3722B9}" destId="{3FF834D0-49BD-4720-9E7C-4EDBD107740D}" srcOrd="0" destOrd="0" presId="urn:microsoft.com/office/officeart/2005/8/layout/equation1"/>
    <dgm:cxn modelId="{D2368680-87E9-4FBF-A344-24C001ADFCB8}" type="presOf" srcId="{0FA830CB-0E8B-4F62-811B-E99C4A1906A1}" destId="{D1022FC0-E633-4B71-907B-8B3BC7571492}" srcOrd="0" destOrd="0" presId="urn:microsoft.com/office/officeart/2005/8/layout/equation1"/>
    <dgm:cxn modelId="{6DAEF6E7-F3D7-4F35-BAEB-0BBC6689A1D9}" srcId="{347C5BB7-BCBB-4EC6-8CC4-499A1243D6CD}" destId="{BC9488CD-13F8-42E1-B2F7-AE97D678889D}" srcOrd="1" destOrd="0" parTransId="{4CDAF43E-1656-4E7F-80DF-5AA39FEECEB8}" sibTransId="{2D2BBDCA-220F-4CDA-B1AA-A2E82541D775}"/>
    <dgm:cxn modelId="{CFBE1370-DAA9-4C80-BDDE-535D9930503D}" type="presOf" srcId="{BB29D133-7ACB-42C0-BC88-C509C89E88E0}" destId="{3774D30F-0CF8-4F72-BE30-71ACB004303F}" srcOrd="0" destOrd="0" presId="urn:microsoft.com/office/officeart/2005/8/layout/equation1"/>
    <dgm:cxn modelId="{7E504E43-1849-4CA2-BC05-CF23A5058F50}" type="presOf" srcId="{B3851E8D-B7CF-446A-9CE4-E073591FD5D9}" destId="{033B0095-FBB5-431F-B38F-F48FCF2BC2DD}" srcOrd="0" destOrd="0" presId="urn:microsoft.com/office/officeart/2005/8/layout/equation1"/>
    <dgm:cxn modelId="{A1A25FDA-3CCD-48E7-8AC9-DB375294C844}" type="presParOf" srcId="{7B1265C3-B8B0-4CCA-A332-20A3767D6A09}" destId="{3FF834D0-49BD-4720-9E7C-4EDBD107740D}" srcOrd="0" destOrd="0" presId="urn:microsoft.com/office/officeart/2005/8/layout/equation1"/>
    <dgm:cxn modelId="{2B2C9BFE-A1AA-40A0-B632-8E576A67A7F8}" type="presParOf" srcId="{7B1265C3-B8B0-4CCA-A332-20A3767D6A09}" destId="{5CF4E4D1-ECB0-459F-8455-BD00B6A2D316}" srcOrd="1" destOrd="0" presId="urn:microsoft.com/office/officeart/2005/8/layout/equation1"/>
    <dgm:cxn modelId="{E948AD60-DFE6-4507-8D9D-AD414A4D5D6F}" type="presParOf" srcId="{7B1265C3-B8B0-4CCA-A332-20A3767D6A09}" destId="{73BD548B-6FE6-428E-8443-1FDA683990B8}" srcOrd="2" destOrd="0" presId="urn:microsoft.com/office/officeart/2005/8/layout/equation1"/>
    <dgm:cxn modelId="{5BF839FF-2E76-43CA-B20B-05044A467330}" type="presParOf" srcId="{7B1265C3-B8B0-4CCA-A332-20A3767D6A09}" destId="{DAADC93F-FD75-4365-939B-2C70FC97A896}" srcOrd="3" destOrd="0" presId="urn:microsoft.com/office/officeart/2005/8/layout/equation1"/>
    <dgm:cxn modelId="{7F2B8756-3D57-442F-938D-007D0F6E6A1F}" type="presParOf" srcId="{7B1265C3-B8B0-4CCA-A332-20A3767D6A09}" destId="{BF62A4E5-1A17-44E9-9F6F-9A7137895592}" srcOrd="4" destOrd="0" presId="urn:microsoft.com/office/officeart/2005/8/layout/equation1"/>
    <dgm:cxn modelId="{2FA638AC-CDB9-4E93-8944-73A803DA7EE0}" type="presParOf" srcId="{7B1265C3-B8B0-4CCA-A332-20A3767D6A09}" destId="{E3F450C6-2D1B-4C9E-BB2C-610764861DB6}" srcOrd="5" destOrd="0" presId="urn:microsoft.com/office/officeart/2005/8/layout/equation1"/>
    <dgm:cxn modelId="{DADE5A20-FEFA-40A3-8433-36F3F533EB3A}" type="presParOf" srcId="{7B1265C3-B8B0-4CCA-A332-20A3767D6A09}" destId="{04384708-AAEE-4419-ADB8-190EA3FA8E61}" srcOrd="6" destOrd="0" presId="urn:microsoft.com/office/officeart/2005/8/layout/equation1"/>
    <dgm:cxn modelId="{F435FD70-705A-4EAC-B1EB-01FBF951C348}" type="presParOf" srcId="{7B1265C3-B8B0-4CCA-A332-20A3767D6A09}" destId="{5DBCD2D8-1FED-411E-9740-CBB927C2374B}" srcOrd="7" destOrd="0" presId="urn:microsoft.com/office/officeart/2005/8/layout/equation1"/>
    <dgm:cxn modelId="{11A7C026-C42C-46D8-B8BB-D466CEAB8523}" type="presParOf" srcId="{7B1265C3-B8B0-4CCA-A332-20A3767D6A09}" destId="{D1022FC0-E633-4B71-907B-8B3BC7571492}" srcOrd="8" destOrd="0" presId="urn:microsoft.com/office/officeart/2005/8/layout/equation1"/>
    <dgm:cxn modelId="{E29DA197-9CA3-4354-B899-6E2D19C42C41}" type="presParOf" srcId="{7B1265C3-B8B0-4CCA-A332-20A3767D6A09}" destId="{7CA51E3D-4170-4B5D-91EC-1F7C168B48ED}" srcOrd="9" destOrd="0" presId="urn:microsoft.com/office/officeart/2005/8/layout/equation1"/>
    <dgm:cxn modelId="{274D8138-DD2C-4EA6-8F65-B8B30135E140}" type="presParOf" srcId="{7B1265C3-B8B0-4CCA-A332-20A3767D6A09}" destId="{FBFB9750-0C81-418D-B700-55CD945A9ABA}" srcOrd="10" destOrd="0" presId="urn:microsoft.com/office/officeart/2005/8/layout/equation1"/>
    <dgm:cxn modelId="{2EC95674-17FF-4BB4-ACAE-C9CF7BFBCA3D}" type="presParOf" srcId="{7B1265C3-B8B0-4CCA-A332-20A3767D6A09}" destId="{F04825E5-0FE3-4E29-BFD0-15FA6F987E47}" srcOrd="11" destOrd="0" presId="urn:microsoft.com/office/officeart/2005/8/layout/equation1"/>
    <dgm:cxn modelId="{C72E531B-5F67-4C2B-B0B8-2814D5CCACB9}" type="presParOf" srcId="{7B1265C3-B8B0-4CCA-A332-20A3767D6A09}" destId="{033B0095-FBB5-431F-B38F-F48FCF2BC2DD}" srcOrd="12" destOrd="0" presId="urn:microsoft.com/office/officeart/2005/8/layout/equation1"/>
    <dgm:cxn modelId="{52CC7122-E20A-45DF-A9FA-23EC7F90AC9A}" type="presParOf" srcId="{7B1265C3-B8B0-4CCA-A332-20A3767D6A09}" destId="{0EB5F6A1-996C-4B83-9700-CC5129B46F33}" srcOrd="13" destOrd="0" presId="urn:microsoft.com/office/officeart/2005/8/layout/equation1"/>
    <dgm:cxn modelId="{6B16CA13-F4C3-4342-BE38-7AE904090C2E}" type="presParOf" srcId="{7B1265C3-B8B0-4CCA-A332-20A3767D6A09}" destId="{55649EF8-D273-4ADE-97F5-4C962E7DC864}" srcOrd="14" destOrd="0" presId="urn:microsoft.com/office/officeart/2005/8/layout/equation1"/>
    <dgm:cxn modelId="{0BF6DBB1-6C24-459E-AE1E-4E4DC8A0B966}" type="presParOf" srcId="{7B1265C3-B8B0-4CCA-A332-20A3767D6A09}" destId="{66A26AB6-8CF9-44BC-8CFF-8F795A3CFF4A}" srcOrd="15" destOrd="0" presId="urn:microsoft.com/office/officeart/2005/8/layout/equation1"/>
    <dgm:cxn modelId="{C36DB782-9A60-4EC0-AE03-87D054420110}" type="presParOf" srcId="{7B1265C3-B8B0-4CCA-A332-20A3767D6A09}" destId="{57505B4A-CAE3-47B4-9226-3B45D87D62ED}" srcOrd="16" destOrd="0" presId="urn:microsoft.com/office/officeart/2005/8/layout/equation1"/>
    <dgm:cxn modelId="{254F1972-647C-42C5-A23E-715FEC179EE2}" type="presParOf" srcId="{7B1265C3-B8B0-4CCA-A332-20A3767D6A09}" destId="{E4C75D79-AF78-4E7F-8B99-1CD7F8198C0D}" srcOrd="17" destOrd="0" presId="urn:microsoft.com/office/officeart/2005/8/layout/equation1"/>
    <dgm:cxn modelId="{67A7A2C0-C559-4FA0-893E-300C7856996A}" type="presParOf" srcId="{7B1265C3-B8B0-4CCA-A332-20A3767D6A09}" destId="{3774D30F-0CF8-4F72-BE30-71ACB004303F}" srcOrd="18" destOrd="0" presId="urn:microsoft.com/office/officeart/2005/8/layout/equation1"/>
    <dgm:cxn modelId="{0B7061DE-6730-4C57-B613-096BA88F651F}" type="presParOf" srcId="{7B1265C3-B8B0-4CCA-A332-20A3767D6A09}" destId="{EC2E6178-5CA0-4C22-A051-1716746E71E0}" srcOrd="19" destOrd="0" presId="urn:microsoft.com/office/officeart/2005/8/layout/equation1"/>
    <dgm:cxn modelId="{D764713C-D844-4A98-98B2-79FB42CBFCB0}" type="presParOf" srcId="{7B1265C3-B8B0-4CCA-A332-20A3767D6A09}" destId="{B3DED944-4200-4D02-809D-5FBEC89C6A92}"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7C5BB7-BCBB-4EC6-8CC4-499A1243D6CD}" type="doc">
      <dgm:prSet loTypeId="urn:microsoft.com/office/officeart/2005/8/layout/equation1" loCatId="relationship" qsTypeId="urn:microsoft.com/office/officeart/2005/8/quickstyle/simple1" qsCatId="simple" csTypeId="urn:microsoft.com/office/officeart/2005/8/colors/accent2_2" csCatId="accent2" phldr="1"/>
      <dgm:spPr/>
    </dgm:pt>
    <dgm:pt modelId="{A4FD84B3-AF03-4C55-B8B4-C4F66F3722B9}">
      <dgm:prSet phldrT="[Text]" custT="1"/>
      <dgm:spPr/>
      <dgm:t>
        <a:bodyPr/>
        <a:lstStyle/>
        <a:p>
          <a:r>
            <a:rPr lang="de-DE" sz="1100" b="0" dirty="0" smtClean="0">
              <a:latin typeface="Arial" pitchFamily="34" charset="0"/>
              <a:cs typeface="Arial" pitchFamily="34" charset="0"/>
            </a:rPr>
            <a:t>Personal-Bedarfs-Planung</a:t>
          </a:r>
          <a:endParaRPr lang="de-DE" sz="1100" b="0" dirty="0">
            <a:latin typeface="Arial" pitchFamily="34" charset="0"/>
            <a:cs typeface="Arial" pitchFamily="34" charset="0"/>
          </a:endParaRPr>
        </a:p>
      </dgm:t>
    </dgm:pt>
    <dgm:pt modelId="{10887385-EEFB-4E12-BBDA-14BE575598C8}" type="parTrans" cxnId="{8535C5B7-FB78-463B-98E2-5BA8E8E0EA78}">
      <dgm:prSet/>
      <dgm:spPr/>
      <dgm:t>
        <a:bodyPr/>
        <a:lstStyle/>
        <a:p>
          <a:endParaRPr lang="de-DE" b="0"/>
        </a:p>
      </dgm:t>
    </dgm:pt>
    <dgm:pt modelId="{290C0255-6286-4BD2-A816-57A2D084045C}" type="sibTrans" cxnId="{8535C5B7-FB78-463B-98E2-5BA8E8E0EA78}">
      <dgm:prSet/>
      <dgm:spPr/>
      <dgm:t>
        <a:bodyPr/>
        <a:lstStyle/>
        <a:p>
          <a:endParaRPr lang="de-DE" b="0"/>
        </a:p>
      </dgm:t>
    </dgm:pt>
    <dgm:pt modelId="{BC9488CD-13F8-42E1-B2F7-AE97D678889D}">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Beschaf</a:t>
          </a:r>
          <a:r>
            <a:rPr lang="de-DE" sz="1100" b="0" dirty="0" smtClean="0">
              <a:latin typeface="Arial" pitchFamily="34" charset="0"/>
              <a:cs typeface="Arial" pitchFamily="34" charset="0"/>
            </a:rPr>
            <a:t>-</a:t>
          </a:r>
          <a:r>
            <a:rPr lang="de-DE" sz="1100" b="0" dirty="0" err="1" smtClean="0">
              <a:latin typeface="Arial" pitchFamily="34" charset="0"/>
              <a:cs typeface="Arial" pitchFamily="34" charset="0"/>
            </a:rPr>
            <a:t>fung</a:t>
          </a:r>
          <a:endParaRPr lang="de-DE" sz="1100" b="0" dirty="0">
            <a:latin typeface="Arial" pitchFamily="34" charset="0"/>
            <a:cs typeface="Arial" pitchFamily="34" charset="0"/>
          </a:endParaRPr>
        </a:p>
      </dgm:t>
    </dgm:pt>
    <dgm:pt modelId="{4CDAF43E-1656-4E7F-80DF-5AA39FEECEB8}" type="parTrans" cxnId="{6DAEF6E7-F3D7-4F35-BAEB-0BBC6689A1D9}">
      <dgm:prSet/>
      <dgm:spPr/>
      <dgm:t>
        <a:bodyPr/>
        <a:lstStyle/>
        <a:p>
          <a:endParaRPr lang="de-DE" b="0"/>
        </a:p>
      </dgm:t>
    </dgm:pt>
    <dgm:pt modelId="{2D2BBDCA-220F-4CDA-B1AA-A2E82541D775}" type="sibTrans" cxnId="{6DAEF6E7-F3D7-4F35-BAEB-0BBC6689A1D9}">
      <dgm:prSet/>
      <dgm:spPr/>
      <dgm:t>
        <a:bodyPr/>
        <a:lstStyle/>
        <a:p>
          <a:endParaRPr lang="de-DE" b="0"/>
        </a:p>
      </dgm:t>
    </dgm:pt>
    <dgm:pt modelId="{4F6B3D2A-883B-4A1C-9B6F-CBEDD428998D}">
      <dgm:prSet phldrT="[Text]" custT="1"/>
      <dgm:spPr>
        <a:solidFill>
          <a:schemeClr val="accent2">
            <a:lumMod val="50000"/>
          </a:schemeClr>
        </a:solidFill>
      </dgm:spPr>
      <dgm:t>
        <a:bodyPr/>
        <a:lstStyle/>
        <a:p>
          <a:r>
            <a:rPr lang="de-DE" sz="1100" b="0" dirty="0" smtClean="0">
              <a:latin typeface="Arial" pitchFamily="34" charset="0"/>
              <a:cs typeface="Arial" pitchFamily="34" charset="0"/>
            </a:rPr>
            <a:t>Personal-wirtschaft</a:t>
          </a:r>
          <a:endParaRPr lang="de-DE" sz="1100" b="0" dirty="0">
            <a:latin typeface="Arial" pitchFamily="34" charset="0"/>
            <a:cs typeface="Arial" pitchFamily="34" charset="0"/>
          </a:endParaRPr>
        </a:p>
      </dgm:t>
    </dgm:pt>
    <dgm:pt modelId="{2BA5B376-63CA-4224-98F6-0134E76B2B3A}" type="parTrans" cxnId="{BA45C312-65EE-4229-897F-242412483910}">
      <dgm:prSet/>
      <dgm:spPr/>
      <dgm:t>
        <a:bodyPr/>
        <a:lstStyle/>
        <a:p>
          <a:endParaRPr lang="de-DE" b="0"/>
        </a:p>
      </dgm:t>
    </dgm:pt>
    <dgm:pt modelId="{D85857DC-3B5B-4469-BD14-B2799B3209BB}" type="sibTrans" cxnId="{BA45C312-65EE-4229-897F-242412483910}">
      <dgm:prSet/>
      <dgm:spPr/>
      <dgm:t>
        <a:bodyPr/>
        <a:lstStyle/>
        <a:p>
          <a:endParaRPr lang="de-DE" b="0"/>
        </a:p>
      </dgm:t>
    </dgm:pt>
    <dgm:pt modelId="{0FA830CB-0E8B-4F62-811B-E99C4A1906A1}">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ent</a:t>
          </a:r>
          <a:r>
            <a:rPr lang="de-DE" sz="1100" b="0" dirty="0" smtClean="0">
              <a:latin typeface="Arial" pitchFamily="34" charset="0"/>
              <a:cs typeface="Arial" pitchFamily="34" charset="0"/>
            </a:rPr>
            <a:t>-wicklung</a:t>
          </a:r>
          <a:endParaRPr lang="de-DE" sz="1100" b="0" dirty="0">
            <a:latin typeface="Arial" pitchFamily="34" charset="0"/>
            <a:cs typeface="Arial" pitchFamily="34" charset="0"/>
          </a:endParaRPr>
        </a:p>
      </dgm:t>
    </dgm:pt>
    <dgm:pt modelId="{49D6FBD7-4AE7-4BB3-86D1-518A9B61EA19}" type="parTrans" cxnId="{A3F15432-FC49-4A87-89B4-CD5944586C93}">
      <dgm:prSet/>
      <dgm:spPr/>
      <dgm:t>
        <a:bodyPr/>
        <a:lstStyle/>
        <a:p>
          <a:endParaRPr lang="de-DE" b="0"/>
        </a:p>
      </dgm:t>
    </dgm:pt>
    <dgm:pt modelId="{A7641CC1-A343-4019-A178-8670B875DD1F}" type="sibTrans" cxnId="{A3F15432-FC49-4A87-89B4-CD5944586C93}">
      <dgm:prSet/>
      <dgm:spPr/>
      <dgm:t>
        <a:bodyPr/>
        <a:lstStyle/>
        <a:p>
          <a:endParaRPr lang="de-DE" b="0"/>
        </a:p>
      </dgm:t>
    </dgm:pt>
    <dgm:pt modelId="{4E4F5D25-372D-4387-B279-853FF550A645}">
      <dgm:prSet phldrT="[Text]" custT="1"/>
      <dgm:spPr/>
      <dgm:t>
        <a:bodyPr/>
        <a:lstStyle/>
        <a:p>
          <a:r>
            <a:rPr lang="de-DE" sz="1100" b="0" dirty="0" smtClean="0">
              <a:latin typeface="Arial" pitchFamily="34" charset="0"/>
              <a:cs typeface="Arial" pitchFamily="34" charset="0"/>
            </a:rPr>
            <a:t>Personal-frei-setzung</a:t>
          </a:r>
          <a:r>
            <a:rPr lang="de-DE" sz="1100" b="0" dirty="0" smtClean="0"/>
            <a:t> </a:t>
          </a:r>
          <a:endParaRPr lang="de-DE" sz="1100" b="0" dirty="0"/>
        </a:p>
      </dgm:t>
    </dgm:pt>
    <dgm:pt modelId="{EADC97AA-99D3-434E-92F1-652A889E56AB}" type="parTrans" cxnId="{650B2CAC-372E-4250-9696-303F06E09C0A}">
      <dgm:prSet/>
      <dgm:spPr/>
      <dgm:t>
        <a:bodyPr/>
        <a:lstStyle/>
        <a:p>
          <a:endParaRPr lang="de-DE" b="0"/>
        </a:p>
      </dgm:t>
    </dgm:pt>
    <dgm:pt modelId="{BB29D133-7ACB-42C0-BC88-C509C89E88E0}" type="sibTrans" cxnId="{650B2CAC-372E-4250-9696-303F06E09C0A}">
      <dgm:prSet/>
      <dgm:spPr/>
      <dgm:t>
        <a:bodyPr/>
        <a:lstStyle/>
        <a:p>
          <a:endParaRPr lang="de-DE" b="0"/>
        </a:p>
      </dgm:t>
    </dgm:pt>
    <dgm:pt modelId="{B3851E8D-B7CF-446A-9CE4-E073591FD5D9}">
      <dgm:prSet phldrT="[Text]" custT="1"/>
      <dgm:spPr/>
      <dgm:t>
        <a:bodyPr/>
        <a:lstStyle/>
        <a:p>
          <a:r>
            <a:rPr lang="de-DE" sz="1100" b="0" dirty="0" smtClean="0">
              <a:latin typeface="Arial" pitchFamily="34" charset="0"/>
              <a:cs typeface="Arial" pitchFamily="34" charset="0"/>
            </a:rPr>
            <a:t>Personal-führung</a:t>
          </a:r>
          <a:endParaRPr lang="de-DE" sz="1100" b="0" dirty="0">
            <a:latin typeface="Arial" pitchFamily="34" charset="0"/>
            <a:cs typeface="Arial" pitchFamily="34" charset="0"/>
          </a:endParaRPr>
        </a:p>
      </dgm:t>
    </dgm:pt>
    <dgm:pt modelId="{7389753B-0694-4BC6-8E2F-29A3D7E0E9A7}" type="parTrans" cxnId="{BC4FA927-3DA0-43BD-B45C-3A4521044512}">
      <dgm:prSet/>
      <dgm:spPr/>
      <dgm:t>
        <a:bodyPr/>
        <a:lstStyle/>
        <a:p>
          <a:endParaRPr lang="de-DE"/>
        </a:p>
      </dgm:t>
    </dgm:pt>
    <dgm:pt modelId="{B7F9B5AF-F680-463F-89B9-CACECD5AFC3F}" type="sibTrans" cxnId="{BC4FA927-3DA0-43BD-B45C-3A4521044512}">
      <dgm:prSet/>
      <dgm:spPr/>
      <dgm:t>
        <a:bodyPr/>
        <a:lstStyle/>
        <a:p>
          <a:endParaRPr lang="de-DE"/>
        </a:p>
      </dgm:t>
    </dgm:pt>
    <dgm:pt modelId="{7B1265C3-B8B0-4CCA-A332-20A3767D6A09}" type="pres">
      <dgm:prSet presAssocID="{347C5BB7-BCBB-4EC6-8CC4-499A1243D6CD}" presName="linearFlow" presStyleCnt="0">
        <dgm:presLayoutVars>
          <dgm:dir/>
          <dgm:resizeHandles val="exact"/>
        </dgm:presLayoutVars>
      </dgm:prSet>
      <dgm:spPr/>
    </dgm:pt>
    <dgm:pt modelId="{3FF834D0-49BD-4720-9E7C-4EDBD107740D}" type="pres">
      <dgm:prSet presAssocID="{A4FD84B3-AF03-4C55-B8B4-C4F66F3722B9}" presName="node" presStyleLbl="node1" presStyleIdx="0" presStyleCnt="6">
        <dgm:presLayoutVars>
          <dgm:bulletEnabled val="1"/>
        </dgm:presLayoutVars>
      </dgm:prSet>
      <dgm:spPr/>
      <dgm:t>
        <a:bodyPr/>
        <a:lstStyle/>
        <a:p>
          <a:endParaRPr lang="de-DE"/>
        </a:p>
      </dgm:t>
    </dgm:pt>
    <dgm:pt modelId="{5CF4E4D1-ECB0-459F-8455-BD00B6A2D316}" type="pres">
      <dgm:prSet presAssocID="{290C0255-6286-4BD2-A816-57A2D084045C}" presName="spacerL" presStyleCnt="0"/>
      <dgm:spPr/>
    </dgm:pt>
    <dgm:pt modelId="{73BD548B-6FE6-428E-8443-1FDA683990B8}" type="pres">
      <dgm:prSet presAssocID="{290C0255-6286-4BD2-A816-57A2D084045C}" presName="sibTrans" presStyleLbl="sibTrans2D1" presStyleIdx="0" presStyleCnt="5"/>
      <dgm:spPr/>
      <dgm:t>
        <a:bodyPr/>
        <a:lstStyle/>
        <a:p>
          <a:endParaRPr lang="de-DE"/>
        </a:p>
      </dgm:t>
    </dgm:pt>
    <dgm:pt modelId="{DAADC93F-FD75-4365-939B-2C70FC97A896}" type="pres">
      <dgm:prSet presAssocID="{290C0255-6286-4BD2-A816-57A2D084045C}" presName="spacerR" presStyleCnt="0"/>
      <dgm:spPr/>
    </dgm:pt>
    <dgm:pt modelId="{BF62A4E5-1A17-44E9-9F6F-9A7137895592}" type="pres">
      <dgm:prSet presAssocID="{BC9488CD-13F8-42E1-B2F7-AE97D678889D}" presName="node" presStyleLbl="node1" presStyleIdx="1" presStyleCnt="6">
        <dgm:presLayoutVars>
          <dgm:bulletEnabled val="1"/>
        </dgm:presLayoutVars>
      </dgm:prSet>
      <dgm:spPr/>
      <dgm:t>
        <a:bodyPr/>
        <a:lstStyle/>
        <a:p>
          <a:endParaRPr lang="de-DE"/>
        </a:p>
      </dgm:t>
    </dgm:pt>
    <dgm:pt modelId="{E3F450C6-2D1B-4C9E-BB2C-610764861DB6}" type="pres">
      <dgm:prSet presAssocID="{2D2BBDCA-220F-4CDA-B1AA-A2E82541D775}" presName="spacerL" presStyleCnt="0"/>
      <dgm:spPr/>
    </dgm:pt>
    <dgm:pt modelId="{04384708-AAEE-4419-ADB8-190EA3FA8E61}" type="pres">
      <dgm:prSet presAssocID="{2D2BBDCA-220F-4CDA-B1AA-A2E82541D775}" presName="sibTrans" presStyleLbl="sibTrans2D1" presStyleIdx="1" presStyleCnt="5"/>
      <dgm:spPr/>
      <dgm:t>
        <a:bodyPr/>
        <a:lstStyle/>
        <a:p>
          <a:endParaRPr lang="de-DE"/>
        </a:p>
      </dgm:t>
    </dgm:pt>
    <dgm:pt modelId="{5DBCD2D8-1FED-411E-9740-CBB927C2374B}" type="pres">
      <dgm:prSet presAssocID="{2D2BBDCA-220F-4CDA-B1AA-A2E82541D775}" presName="spacerR" presStyleCnt="0"/>
      <dgm:spPr/>
    </dgm:pt>
    <dgm:pt modelId="{D1022FC0-E633-4B71-907B-8B3BC7571492}" type="pres">
      <dgm:prSet presAssocID="{0FA830CB-0E8B-4F62-811B-E99C4A1906A1}" presName="node" presStyleLbl="node1" presStyleIdx="2" presStyleCnt="6">
        <dgm:presLayoutVars>
          <dgm:bulletEnabled val="1"/>
        </dgm:presLayoutVars>
      </dgm:prSet>
      <dgm:spPr/>
      <dgm:t>
        <a:bodyPr/>
        <a:lstStyle/>
        <a:p>
          <a:endParaRPr lang="de-DE"/>
        </a:p>
      </dgm:t>
    </dgm:pt>
    <dgm:pt modelId="{7CA51E3D-4170-4B5D-91EC-1F7C168B48ED}" type="pres">
      <dgm:prSet presAssocID="{A7641CC1-A343-4019-A178-8670B875DD1F}" presName="spacerL" presStyleCnt="0"/>
      <dgm:spPr/>
    </dgm:pt>
    <dgm:pt modelId="{FBFB9750-0C81-418D-B700-55CD945A9ABA}" type="pres">
      <dgm:prSet presAssocID="{A7641CC1-A343-4019-A178-8670B875DD1F}" presName="sibTrans" presStyleLbl="sibTrans2D1" presStyleIdx="2" presStyleCnt="5"/>
      <dgm:spPr/>
      <dgm:t>
        <a:bodyPr/>
        <a:lstStyle/>
        <a:p>
          <a:endParaRPr lang="de-DE"/>
        </a:p>
      </dgm:t>
    </dgm:pt>
    <dgm:pt modelId="{F04825E5-0FE3-4E29-BFD0-15FA6F987E47}" type="pres">
      <dgm:prSet presAssocID="{A7641CC1-A343-4019-A178-8670B875DD1F}" presName="spacerR" presStyleCnt="0"/>
      <dgm:spPr/>
    </dgm:pt>
    <dgm:pt modelId="{033B0095-FBB5-431F-B38F-F48FCF2BC2DD}" type="pres">
      <dgm:prSet presAssocID="{B3851E8D-B7CF-446A-9CE4-E073591FD5D9}" presName="node" presStyleLbl="node1" presStyleIdx="3" presStyleCnt="6">
        <dgm:presLayoutVars>
          <dgm:bulletEnabled val="1"/>
        </dgm:presLayoutVars>
      </dgm:prSet>
      <dgm:spPr/>
      <dgm:t>
        <a:bodyPr/>
        <a:lstStyle/>
        <a:p>
          <a:endParaRPr lang="de-DE"/>
        </a:p>
      </dgm:t>
    </dgm:pt>
    <dgm:pt modelId="{0EB5F6A1-996C-4B83-9700-CC5129B46F33}" type="pres">
      <dgm:prSet presAssocID="{B7F9B5AF-F680-463F-89B9-CACECD5AFC3F}" presName="spacerL" presStyleCnt="0"/>
      <dgm:spPr/>
    </dgm:pt>
    <dgm:pt modelId="{55649EF8-D273-4ADE-97F5-4C962E7DC864}" type="pres">
      <dgm:prSet presAssocID="{B7F9B5AF-F680-463F-89B9-CACECD5AFC3F}" presName="sibTrans" presStyleLbl="sibTrans2D1" presStyleIdx="3" presStyleCnt="5"/>
      <dgm:spPr/>
      <dgm:t>
        <a:bodyPr/>
        <a:lstStyle/>
        <a:p>
          <a:endParaRPr lang="de-DE"/>
        </a:p>
      </dgm:t>
    </dgm:pt>
    <dgm:pt modelId="{66A26AB6-8CF9-44BC-8CFF-8F795A3CFF4A}" type="pres">
      <dgm:prSet presAssocID="{B7F9B5AF-F680-463F-89B9-CACECD5AFC3F}" presName="spacerR" presStyleCnt="0"/>
      <dgm:spPr/>
    </dgm:pt>
    <dgm:pt modelId="{57505B4A-CAE3-47B4-9226-3B45D87D62ED}" type="pres">
      <dgm:prSet presAssocID="{4E4F5D25-372D-4387-B279-853FF550A645}" presName="node" presStyleLbl="node1" presStyleIdx="4" presStyleCnt="6">
        <dgm:presLayoutVars>
          <dgm:bulletEnabled val="1"/>
        </dgm:presLayoutVars>
      </dgm:prSet>
      <dgm:spPr/>
      <dgm:t>
        <a:bodyPr/>
        <a:lstStyle/>
        <a:p>
          <a:endParaRPr lang="de-DE"/>
        </a:p>
      </dgm:t>
    </dgm:pt>
    <dgm:pt modelId="{E4C75D79-AF78-4E7F-8B99-1CD7F8198C0D}" type="pres">
      <dgm:prSet presAssocID="{BB29D133-7ACB-42C0-BC88-C509C89E88E0}" presName="spacerL" presStyleCnt="0"/>
      <dgm:spPr/>
    </dgm:pt>
    <dgm:pt modelId="{3774D30F-0CF8-4F72-BE30-71ACB004303F}" type="pres">
      <dgm:prSet presAssocID="{BB29D133-7ACB-42C0-BC88-C509C89E88E0}" presName="sibTrans" presStyleLbl="sibTrans2D1" presStyleIdx="4" presStyleCnt="5"/>
      <dgm:spPr/>
      <dgm:t>
        <a:bodyPr/>
        <a:lstStyle/>
        <a:p>
          <a:endParaRPr lang="de-DE"/>
        </a:p>
      </dgm:t>
    </dgm:pt>
    <dgm:pt modelId="{EC2E6178-5CA0-4C22-A051-1716746E71E0}" type="pres">
      <dgm:prSet presAssocID="{BB29D133-7ACB-42C0-BC88-C509C89E88E0}" presName="spacerR" presStyleCnt="0"/>
      <dgm:spPr/>
    </dgm:pt>
    <dgm:pt modelId="{B3DED944-4200-4D02-809D-5FBEC89C6A92}" type="pres">
      <dgm:prSet presAssocID="{4F6B3D2A-883B-4A1C-9B6F-CBEDD428998D}" presName="node" presStyleLbl="node1" presStyleIdx="5" presStyleCnt="6">
        <dgm:presLayoutVars>
          <dgm:bulletEnabled val="1"/>
        </dgm:presLayoutVars>
      </dgm:prSet>
      <dgm:spPr/>
      <dgm:t>
        <a:bodyPr/>
        <a:lstStyle/>
        <a:p>
          <a:endParaRPr lang="de-DE"/>
        </a:p>
      </dgm:t>
    </dgm:pt>
  </dgm:ptLst>
  <dgm:cxnLst>
    <dgm:cxn modelId="{D0F577EB-3FDE-4CEA-9C1F-AD304CDBC02D}" type="presOf" srcId="{347C5BB7-BCBB-4EC6-8CC4-499A1243D6CD}" destId="{7B1265C3-B8B0-4CCA-A332-20A3767D6A09}" srcOrd="0" destOrd="0" presId="urn:microsoft.com/office/officeart/2005/8/layout/equation1"/>
    <dgm:cxn modelId="{FCD849B6-7B93-430E-AD2B-CD707A598C95}" type="presOf" srcId="{BC9488CD-13F8-42E1-B2F7-AE97D678889D}" destId="{BF62A4E5-1A17-44E9-9F6F-9A7137895592}" srcOrd="0" destOrd="0" presId="urn:microsoft.com/office/officeart/2005/8/layout/equation1"/>
    <dgm:cxn modelId="{0CF69A72-BE99-493E-BA19-0A8245465EC1}" type="presOf" srcId="{BB29D133-7ACB-42C0-BC88-C509C89E88E0}" destId="{3774D30F-0CF8-4F72-BE30-71ACB004303F}" srcOrd="0" destOrd="0" presId="urn:microsoft.com/office/officeart/2005/8/layout/equation1"/>
    <dgm:cxn modelId="{BA45C312-65EE-4229-897F-242412483910}" srcId="{347C5BB7-BCBB-4EC6-8CC4-499A1243D6CD}" destId="{4F6B3D2A-883B-4A1C-9B6F-CBEDD428998D}" srcOrd="5" destOrd="0" parTransId="{2BA5B376-63CA-4224-98F6-0134E76B2B3A}" sibTransId="{D85857DC-3B5B-4469-BD14-B2799B3209BB}"/>
    <dgm:cxn modelId="{650B2CAC-372E-4250-9696-303F06E09C0A}" srcId="{347C5BB7-BCBB-4EC6-8CC4-499A1243D6CD}" destId="{4E4F5D25-372D-4387-B279-853FF550A645}" srcOrd="4" destOrd="0" parTransId="{EADC97AA-99D3-434E-92F1-652A889E56AB}" sibTransId="{BB29D133-7ACB-42C0-BC88-C509C89E88E0}"/>
    <dgm:cxn modelId="{B181A4FA-6C32-4DE6-BDE5-9EEE8A021E41}" type="presOf" srcId="{B3851E8D-B7CF-446A-9CE4-E073591FD5D9}" destId="{033B0095-FBB5-431F-B38F-F48FCF2BC2DD}" srcOrd="0" destOrd="0" presId="urn:microsoft.com/office/officeart/2005/8/layout/equation1"/>
    <dgm:cxn modelId="{8535C5B7-FB78-463B-98E2-5BA8E8E0EA78}" srcId="{347C5BB7-BCBB-4EC6-8CC4-499A1243D6CD}" destId="{A4FD84B3-AF03-4C55-B8B4-C4F66F3722B9}" srcOrd="0" destOrd="0" parTransId="{10887385-EEFB-4E12-BBDA-14BE575598C8}" sibTransId="{290C0255-6286-4BD2-A816-57A2D084045C}"/>
    <dgm:cxn modelId="{B28C4DAC-0E6C-4274-866A-EF052CA2B851}" type="presOf" srcId="{0FA830CB-0E8B-4F62-811B-E99C4A1906A1}" destId="{D1022FC0-E633-4B71-907B-8B3BC7571492}" srcOrd="0" destOrd="0" presId="urn:microsoft.com/office/officeart/2005/8/layout/equation1"/>
    <dgm:cxn modelId="{A3F15432-FC49-4A87-89B4-CD5944586C93}" srcId="{347C5BB7-BCBB-4EC6-8CC4-499A1243D6CD}" destId="{0FA830CB-0E8B-4F62-811B-E99C4A1906A1}" srcOrd="2" destOrd="0" parTransId="{49D6FBD7-4AE7-4BB3-86D1-518A9B61EA19}" sibTransId="{A7641CC1-A343-4019-A178-8670B875DD1F}"/>
    <dgm:cxn modelId="{C65A750E-CA32-4CFB-BDBB-EE78D9BB5123}" type="presOf" srcId="{A4FD84B3-AF03-4C55-B8B4-C4F66F3722B9}" destId="{3FF834D0-49BD-4720-9E7C-4EDBD107740D}" srcOrd="0" destOrd="0" presId="urn:microsoft.com/office/officeart/2005/8/layout/equation1"/>
    <dgm:cxn modelId="{BC4FA927-3DA0-43BD-B45C-3A4521044512}" srcId="{347C5BB7-BCBB-4EC6-8CC4-499A1243D6CD}" destId="{B3851E8D-B7CF-446A-9CE4-E073591FD5D9}" srcOrd="3" destOrd="0" parTransId="{7389753B-0694-4BC6-8E2F-29A3D7E0E9A7}" sibTransId="{B7F9B5AF-F680-463F-89B9-CACECD5AFC3F}"/>
    <dgm:cxn modelId="{8B727BF0-0A62-48AE-9860-F75B9D460FA0}" type="presOf" srcId="{4E4F5D25-372D-4387-B279-853FF550A645}" destId="{57505B4A-CAE3-47B4-9226-3B45D87D62ED}" srcOrd="0" destOrd="0" presId="urn:microsoft.com/office/officeart/2005/8/layout/equation1"/>
    <dgm:cxn modelId="{11E8456C-E7AA-4D24-BBA5-60D42968EBDB}" type="presOf" srcId="{290C0255-6286-4BD2-A816-57A2D084045C}" destId="{73BD548B-6FE6-428E-8443-1FDA683990B8}" srcOrd="0" destOrd="0" presId="urn:microsoft.com/office/officeart/2005/8/layout/equation1"/>
    <dgm:cxn modelId="{005388E6-A444-4F45-BB30-47D8BBD0431B}" type="presOf" srcId="{A7641CC1-A343-4019-A178-8670B875DD1F}" destId="{FBFB9750-0C81-418D-B700-55CD945A9ABA}" srcOrd="0" destOrd="0" presId="urn:microsoft.com/office/officeart/2005/8/layout/equation1"/>
    <dgm:cxn modelId="{84A6E1BB-79E7-464D-80E5-180510960F7A}" type="presOf" srcId="{2D2BBDCA-220F-4CDA-B1AA-A2E82541D775}" destId="{04384708-AAEE-4419-ADB8-190EA3FA8E61}" srcOrd="0" destOrd="0" presId="urn:microsoft.com/office/officeart/2005/8/layout/equation1"/>
    <dgm:cxn modelId="{6DAEF6E7-F3D7-4F35-BAEB-0BBC6689A1D9}" srcId="{347C5BB7-BCBB-4EC6-8CC4-499A1243D6CD}" destId="{BC9488CD-13F8-42E1-B2F7-AE97D678889D}" srcOrd="1" destOrd="0" parTransId="{4CDAF43E-1656-4E7F-80DF-5AA39FEECEB8}" sibTransId="{2D2BBDCA-220F-4CDA-B1AA-A2E82541D775}"/>
    <dgm:cxn modelId="{E95795B1-6D40-456F-A1B1-5D5CFDCB0634}" type="presOf" srcId="{B7F9B5AF-F680-463F-89B9-CACECD5AFC3F}" destId="{55649EF8-D273-4ADE-97F5-4C962E7DC864}" srcOrd="0" destOrd="0" presId="urn:microsoft.com/office/officeart/2005/8/layout/equation1"/>
    <dgm:cxn modelId="{FC622FD3-680B-4C02-A5A6-10636A5C18EB}" type="presOf" srcId="{4F6B3D2A-883B-4A1C-9B6F-CBEDD428998D}" destId="{B3DED944-4200-4D02-809D-5FBEC89C6A92}" srcOrd="0" destOrd="0" presId="urn:microsoft.com/office/officeart/2005/8/layout/equation1"/>
    <dgm:cxn modelId="{20B2A730-8B41-4784-B208-160DB9BAF7BE}" type="presParOf" srcId="{7B1265C3-B8B0-4CCA-A332-20A3767D6A09}" destId="{3FF834D0-49BD-4720-9E7C-4EDBD107740D}" srcOrd="0" destOrd="0" presId="urn:microsoft.com/office/officeart/2005/8/layout/equation1"/>
    <dgm:cxn modelId="{D37627F4-7F21-4AB0-94DE-89952307E85A}" type="presParOf" srcId="{7B1265C3-B8B0-4CCA-A332-20A3767D6A09}" destId="{5CF4E4D1-ECB0-459F-8455-BD00B6A2D316}" srcOrd="1" destOrd="0" presId="urn:microsoft.com/office/officeart/2005/8/layout/equation1"/>
    <dgm:cxn modelId="{7358F4A4-E2BB-4432-86FB-0748CCEA1830}" type="presParOf" srcId="{7B1265C3-B8B0-4CCA-A332-20A3767D6A09}" destId="{73BD548B-6FE6-428E-8443-1FDA683990B8}" srcOrd="2" destOrd="0" presId="urn:microsoft.com/office/officeart/2005/8/layout/equation1"/>
    <dgm:cxn modelId="{F726E6A2-982F-4A6E-AD5F-E912FC381D15}" type="presParOf" srcId="{7B1265C3-B8B0-4CCA-A332-20A3767D6A09}" destId="{DAADC93F-FD75-4365-939B-2C70FC97A896}" srcOrd="3" destOrd="0" presId="urn:microsoft.com/office/officeart/2005/8/layout/equation1"/>
    <dgm:cxn modelId="{6F3D4D4F-D89C-43B6-AF59-87AD6B2D5656}" type="presParOf" srcId="{7B1265C3-B8B0-4CCA-A332-20A3767D6A09}" destId="{BF62A4E5-1A17-44E9-9F6F-9A7137895592}" srcOrd="4" destOrd="0" presId="urn:microsoft.com/office/officeart/2005/8/layout/equation1"/>
    <dgm:cxn modelId="{3668C5F7-6526-40F5-9391-A60DA786B031}" type="presParOf" srcId="{7B1265C3-B8B0-4CCA-A332-20A3767D6A09}" destId="{E3F450C6-2D1B-4C9E-BB2C-610764861DB6}" srcOrd="5" destOrd="0" presId="urn:microsoft.com/office/officeart/2005/8/layout/equation1"/>
    <dgm:cxn modelId="{CA36ABFB-D0A6-4071-BE72-E9969009F736}" type="presParOf" srcId="{7B1265C3-B8B0-4CCA-A332-20A3767D6A09}" destId="{04384708-AAEE-4419-ADB8-190EA3FA8E61}" srcOrd="6" destOrd="0" presId="urn:microsoft.com/office/officeart/2005/8/layout/equation1"/>
    <dgm:cxn modelId="{5A00668B-1FFC-46C5-9DE0-62551C1D5DE6}" type="presParOf" srcId="{7B1265C3-B8B0-4CCA-A332-20A3767D6A09}" destId="{5DBCD2D8-1FED-411E-9740-CBB927C2374B}" srcOrd="7" destOrd="0" presId="urn:microsoft.com/office/officeart/2005/8/layout/equation1"/>
    <dgm:cxn modelId="{51D964E7-0849-47E0-865E-314FDF66E130}" type="presParOf" srcId="{7B1265C3-B8B0-4CCA-A332-20A3767D6A09}" destId="{D1022FC0-E633-4B71-907B-8B3BC7571492}" srcOrd="8" destOrd="0" presId="urn:microsoft.com/office/officeart/2005/8/layout/equation1"/>
    <dgm:cxn modelId="{E2837DCB-D864-427C-82E0-F94ECFEEEB7F}" type="presParOf" srcId="{7B1265C3-B8B0-4CCA-A332-20A3767D6A09}" destId="{7CA51E3D-4170-4B5D-91EC-1F7C168B48ED}" srcOrd="9" destOrd="0" presId="urn:microsoft.com/office/officeart/2005/8/layout/equation1"/>
    <dgm:cxn modelId="{2C8D195E-1A60-49A2-9174-571DEAB2E9E6}" type="presParOf" srcId="{7B1265C3-B8B0-4CCA-A332-20A3767D6A09}" destId="{FBFB9750-0C81-418D-B700-55CD945A9ABA}" srcOrd="10" destOrd="0" presId="urn:microsoft.com/office/officeart/2005/8/layout/equation1"/>
    <dgm:cxn modelId="{C093C278-B256-4A6A-B7FA-D007BD805321}" type="presParOf" srcId="{7B1265C3-B8B0-4CCA-A332-20A3767D6A09}" destId="{F04825E5-0FE3-4E29-BFD0-15FA6F987E47}" srcOrd="11" destOrd="0" presId="urn:microsoft.com/office/officeart/2005/8/layout/equation1"/>
    <dgm:cxn modelId="{1613F65D-7F30-4877-95DC-CF0BCA21761F}" type="presParOf" srcId="{7B1265C3-B8B0-4CCA-A332-20A3767D6A09}" destId="{033B0095-FBB5-431F-B38F-F48FCF2BC2DD}" srcOrd="12" destOrd="0" presId="urn:microsoft.com/office/officeart/2005/8/layout/equation1"/>
    <dgm:cxn modelId="{FFC106BE-2DF7-4080-A9BA-BBB35BB8FE86}" type="presParOf" srcId="{7B1265C3-B8B0-4CCA-A332-20A3767D6A09}" destId="{0EB5F6A1-996C-4B83-9700-CC5129B46F33}" srcOrd="13" destOrd="0" presId="urn:microsoft.com/office/officeart/2005/8/layout/equation1"/>
    <dgm:cxn modelId="{FAD115DB-367B-4475-9142-DB64DB9C6ACD}" type="presParOf" srcId="{7B1265C3-B8B0-4CCA-A332-20A3767D6A09}" destId="{55649EF8-D273-4ADE-97F5-4C962E7DC864}" srcOrd="14" destOrd="0" presId="urn:microsoft.com/office/officeart/2005/8/layout/equation1"/>
    <dgm:cxn modelId="{6BE8D405-7E07-4AB3-8186-1B05362F5B00}" type="presParOf" srcId="{7B1265C3-B8B0-4CCA-A332-20A3767D6A09}" destId="{66A26AB6-8CF9-44BC-8CFF-8F795A3CFF4A}" srcOrd="15" destOrd="0" presId="urn:microsoft.com/office/officeart/2005/8/layout/equation1"/>
    <dgm:cxn modelId="{C4F6C067-9E05-4144-B52B-7D900AF1FC9A}" type="presParOf" srcId="{7B1265C3-B8B0-4CCA-A332-20A3767D6A09}" destId="{57505B4A-CAE3-47B4-9226-3B45D87D62ED}" srcOrd="16" destOrd="0" presId="urn:microsoft.com/office/officeart/2005/8/layout/equation1"/>
    <dgm:cxn modelId="{EBFD0CC3-9F55-4699-ADB8-85E957268B13}" type="presParOf" srcId="{7B1265C3-B8B0-4CCA-A332-20A3767D6A09}" destId="{E4C75D79-AF78-4E7F-8B99-1CD7F8198C0D}" srcOrd="17" destOrd="0" presId="urn:microsoft.com/office/officeart/2005/8/layout/equation1"/>
    <dgm:cxn modelId="{64BB53B3-371D-4941-BA80-AF6C8BB12720}" type="presParOf" srcId="{7B1265C3-B8B0-4CCA-A332-20A3767D6A09}" destId="{3774D30F-0CF8-4F72-BE30-71ACB004303F}" srcOrd="18" destOrd="0" presId="urn:microsoft.com/office/officeart/2005/8/layout/equation1"/>
    <dgm:cxn modelId="{E90DBF47-26E1-4401-899C-DB104CAB28F0}" type="presParOf" srcId="{7B1265C3-B8B0-4CCA-A332-20A3767D6A09}" destId="{EC2E6178-5CA0-4C22-A051-1716746E71E0}" srcOrd="19" destOrd="0" presId="urn:microsoft.com/office/officeart/2005/8/layout/equation1"/>
    <dgm:cxn modelId="{F1A334EC-A38A-4C8D-B967-B848800571A0}" type="presParOf" srcId="{7B1265C3-B8B0-4CCA-A332-20A3767D6A09}" destId="{B3DED944-4200-4D02-809D-5FBEC89C6A92}"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7C5BB7-BCBB-4EC6-8CC4-499A1243D6CD}" type="doc">
      <dgm:prSet loTypeId="urn:microsoft.com/office/officeart/2005/8/layout/equation1" loCatId="relationship" qsTypeId="urn:microsoft.com/office/officeart/2005/8/quickstyle/simple1" qsCatId="simple" csTypeId="urn:microsoft.com/office/officeart/2005/8/colors/accent2_2" csCatId="accent2" phldr="1"/>
      <dgm:spPr/>
    </dgm:pt>
    <dgm:pt modelId="{A4FD84B3-AF03-4C55-B8B4-C4F66F3722B9}">
      <dgm:prSet phldrT="[Text]" custT="1"/>
      <dgm:spPr/>
      <dgm:t>
        <a:bodyPr/>
        <a:lstStyle/>
        <a:p>
          <a:r>
            <a:rPr lang="de-DE" sz="1100" b="0" dirty="0" smtClean="0">
              <a:latin typeface="Arial" pitchFamily="34" charset="0"/>
              <a:cs typeface="Arial" pitchFamily="34" charset="0"/>
            </a:rPr>
            <a:t>Personal-Bedarfs-Planung</a:t>
          </a:r>
          <a:endParaRPr lang="de-DE" sz="1100" b="0" dirty="0">
            <a:latin typeface="Arial" pitchFamily="34" charset="0"/>
            <a:cs typeface="Arial" pitchFamily="34" charset="0"/>
          </a:endParaRPr>
        </a:p>
      </dgm:t>
    </dgm:pt>
    <dgm:pt modelId="{10887385-EEFB-4E12-BBDA-14BE575598C8}" type="parTrans" cxnId="{8535C5B7-FB78-463B-98E2-5BA8E8E0EA78}">
      <dgm:prSet/>
      <dgm:spPr/>
      <dgm:t>
        <a:bodyPr/>
        <a:lstStyle/>
        <a:p>
          <a:endParaRPr lang="de-DE" b="0"/>
        </a:p>
      </dgm:t>
    </dgm:pt>
    <dgm:pt modelId="{290C0255-6286-4BD2-A816-57A2D084045C}" type="sibTrans" cxnId="{8535C5B7-FB78-463B-98E2-5BA8E8E0EA78}">
      <dgm:prSet/>
      <dgm:spPr/>
      <dgm:t>
        <a:bodyPr/>
        <a:lstStyle/>
        <a:p>
          <a:endParaRPr lang="de-DE" b="0"/>
        </a:p>
      </dgm:t>
    </dgm:pt>
    <dgm:pt modelId="{BC9488CD-13F8-42E1-B2F7-AE97D678889D}">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Beschaf</a:t>
          </a:r>
          <a:r>
            <a:rPr lang="de-DE" sz="1100" b="0" dirty="0" smtClean="0">
              <a:latin typeface="Arial" pitchFamily="34" charset="0"/>
              <a:cs typeface="Arial" pitchFamily="34" charset="0"/>
            </a:rPr>
            <a:t>-</a:t>
          </a:r>
          <a:r>
            <a:rPr lang="de-DE" sz="1100" b="0" dirty="0" err="1" smtClean="0">
              <a:latin typeface="Arial" pitchFamily="34" charset="0"/>
              <a:cs typeface="Arial" pitchFamily="34" charset="0"/>
            </a:rPr>
            <a:t>fung</a:t>
          </a:r>
          <a:endParaRPr lang="de-DE" sz="1100" b="0" dirty="0">
            <a:latin typeface="Arial" pitchFamily="34" charset="0"/>
            <a:cs typeface="Arial" pitchFamily="34" charset="0"/>
          </a:endParaRPr>
        </a:p>
      </dgm:t>
    </dgm:pt>
    <dgm:pt modelId="{4CDAF43E-1656-4E7F-80DF-5AA39FEECEB8}" type="parTrans" cxnId="{6DAEF6E7-F3D7-4F35-BAEB-0BBC6689A1D9}">
      <dgm:prSet/>
      <dgm:spPr/>
      <dgm:t>
        <a:bodyPr/>
        <a:lstStyle/>
        <a:p>
          <a:endParaRPr lang="de-DE" b="0"/>
        </a:p>
      </dgm:t>
    </dgm:pt>
    <dgm:pt modelId="{2D2BBDCA-220F-4CDA-B1AA-A2E82541D775}" type="sibTrans" cxnId="{6DAEF6E7-F3D7-4F35-BAEB-0BBC6689A1D9}">
      <dgm:prSet/>
      <dgm:spPr/>
      <dgm:t>
        <a:bodyPr/>
        <a:lstStyle/>
        <a:p>
          <a:endParaRPr lang="de-DE" b="0"/>
        </a:p>
      </dgm:t>
    </dgm:pt>
    <dgm:pt modelId="{4F6B3D2A-883B-4A1C-9B6F-CBEDD428998D}">
      <dgm:prSet phldrT="[Text]" custT="1"/>
      <dgm:spPr>
        <a:solidFill>
          <a:schemeClr val="accent2">
            <a:lumMod val="50000"/>
          </a:schemeClr>
        </a:solidFill>
      </dgm:spPr>
      <dgm:t>
        <a:bodyPr/>
        <a:lstStyle/>
        <a:p>
          <a:r>
            <a:rPr lang="de-DE" sz="1100" b="0" dirty="0" smtClean="0">
              <a:latin typeface="Arial" pitchFamily="34" charset="0"/>
              <a:cs typeface="Arial" pitchFamily="34" charset="0"/>
            </a:rPr>
            <a:t>Personal-wirtschaft</a:t>
          </a:r>
          <a:endParaRPr lang="de-DE" sz="1100" b="0" dirty="0">
            <a:latin typeface="Arial" pitchFamily="34" charset="0"/>
            <a:cs typeface="Arial" pitchFamily="34" charset="0"/>
          </a:endParaRPr>
        </a:p>
      </dgm:t>
    </dgm:pt>
    <dgm:pt modelId="{2BA5B376-63CA-4224-98F6-0134E76B2B3A}" type="parTrans" cxnId="{BA45C312-65EE-4229-897F-242412483910}">
      <dgm:prSet/>
      <dgm:spPr/>
      <dgm:t>
        <a:bodyPr/>
        <a:lstStyle/>
        <a:p>
          <a:endParaRPr lang="de-DE" b="0"/>
        </a:p>
      </dgm:t>
    </dgm:pt>
    <dgm:pt modelId="{D85857DC-3B5B-4469-BD14-B2799B3209BB}" type="sibTrans" cxnId="{BA45C312-65EE-4229-897F-242412483910}">
      <dgm:prSet/>
      <dgm:spPr/>
      <dgm:t>
        <a:bodyPr/>
        <a:lstStyle/>
        <a:p>
          <a:endParaRPr lang="de-DE" b="0"/>
        </a:p>
      </dgm:t>
    </dgm:pt>
    <dgm:pt modelId="{0FA830CB-0E8B-4F62-811B-E99C4A1906A1}">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ent</a:t>
          </a:r>
          <a:r>
            <a:rPr lang="de-DE" sz="1100" b="0" dirty="0" smtClean="0">
              <a:latin typeface="Arial" pitchFamily="34" charset="0"/>
              <a:cs typeface="Arial" pitchFamily="34" charset="0"/>
            </a:rPr>
            <a:t>-wicklung</a:t>
          </a:r>
          <a:endParaRPr lang="de-DE" sz="1100" b="0" dirty="0">
            <a:latin typeface="Arial" pitchFamily="34" charset="0"/>
            <a:cs typeface="Arial" pitchFamily="34" charset="0"/>
          </a:endParaRPr>
        </a:p>
      </dgm:t>
    </dgm:pt>
    <dgm:pt modelId="{49D6FBD7-4AE7-4BB3-86D1-518A9B61EA19}" type="parTrans" cxnId="{A3F15432-FC49-4A87-89B4-CD5944586C93}">
      <dgm:prSet/>
      <dgm:spPr/>
      <dgm:t>
        <a:bodyPr/>
        <a:lstStyle/>
        <a:p>
          <a:endParaRPr lang="de-DE" b="0"/>
        </a:p>
      </dgm:t>
    </dgm:pt>
    <dgm:pt modelId="{A7641CC1-A343-4019-A178-8670B875DD1F}" type="sibTrans" cxnId="{A3F15432-FC49-4A87-89B4-CD5944586C93}">
      <dgm:prSet/>
      <dgm:spPr/>
      <dgm:t>
        <a:bodyPr/>
        <a:lstStyle/>
        <a:p>
          <a:endParaRPr lang="de-DE" b="0"/>
        </a:p>
      </dgm:t>
    </dgm:pt>
    <dgm:pt modelId="{4E4F5D25-372D-4387-B279-853FF550A645}">
      <dgm:prSet phldrT="[Text]" custT="1"/>
      <dgm:spPr/>
      <dgm:t>
        <a:bodyPr/>
        <a:lstStyle/>
        <a:p>
          <a:r>
            <a:rPr lang="de-DE" sz="1100" b="0" dirty="0" smtClean="0">
              <a:latin typeface="Arial" pitchFamily="34" charset="0"/>
              <a:cs typeface="Arial" pitchFamily="34" charset="0"/>
            </a:rPr>
            <a:t>Personal-frei-setzung</a:t>
          </a:r>
          <a:r>
            <a:rPr lang="de-DE" sz="1100" b="0" dirty="0" smtClean="0"/>
            <a:t> </a:t>
          </a:r>
          <a:endParaRPr lang="de-DE" sz="1100" b="0" dirty="0"/>
        </a:p>
      </dgm:t>
    </dgm:pt>
    <dgm:pt modelId="{EADC97AA-99D3-434E-92F1-652A889E56AB}" type="parTrans" cxnId="{650B2CAC-372E-4250-9696-303F06E09C0A}">
      <dgm:prSet/>
      <dgm:spPr/>
      <dgm:t>
        <a:bodyPr/>
        <a:lstStyle/>
        <a:p>
          <a:endParaRPr lang="de-DE" b="0"/>
        </a:p>
      </dgm:t>
    </dgm:pt>
    <dgm:pt modelId="{BB29D133-7ACB-42C0-BC88-C509C89E88E0}" type="sibTrans" cxnId="{650B2CAC-372E-4250-9696-303F06E09C0A}">
      <dgm:prSet/>
      <dgm:spPr/>
      <dgm:t>
        <a:bodyPr/>
        <a:lstStyle/>
        <a:p>
          <a:endParaRPr lang="de-DE" b="0"/>
        </a:p>
      </dgm:t>
    </dgm:pt>
    <dgm:pt modelId="{B3851E8D-B7CF-446A-9CE4-E073591FD5D9}">
      <dgm:prSet phldrT="[Text]" custT="1"/>
      <dgm:spPr/>
      <dgm:t>
        <a:bodyPr/>
        <a:lstStyle/>
        <a:p>
          <a:r>
            <a:rPr lang="de-DE" sz="1100" b="0" dirty="0" smtClean="0">
              <a:latin typeface="Arial" pitchFamily="34" charset="0"/>
              <a:cs typeface="Arial" pitchFamily="34" charset="0"/>
            </a:rPr>
            <a:t>Personal-führung</a:t>
          </a:r>
          <a:endParaRPr lang="de-DE" sz="1100" b="0" dirty="0">
            <a:latin typeface="Arial" pitchFamily="34" charset="0"/>
            <a:cs typeface="Arial" pitchFamily="34" charset="0"/>
          </a:endParaRPr>
        </a:p>
      </dgm:t>
    </dgm:pt>
    <dgm:pt modelId="{7389753B-0694-4BC6-8E2F-29A3D7E0E9A7}" type="parTrans" cxnId="{BC4FA927-3DA0-43BD-B45C-3A4521044512}">
      <dgm:prSet/>
      <dgm:spPr/>
      <dgm:t>
        <a:bodyPr/>
        <a:lstStyle/>
        <a:p>
          <a:endParaRPr lang="de-DE"/>
        </a:p>
      </dgm:t>
    </dgm:pt>
    <dgm:pt modelId="{B7F9B5AF-F680-463F-89B9-CACECD5AFC3F}" type="sibTrans" cxnId="{BC4FA927-3DA0-43BD-B45C-3A4521044512}">
      <dgm:prSet/>
      <dgm:spPr/>
      <dgm:t>
        <a:bodyPr/>
        <a:lstStyle/>
        <a:p>
          <a:endParaRPr lang="de-DE"/>
        </a:p>
      </dgm:t>
    </dgm:pt>
    <dgm:pt modelId="{7B1265C3-B8B0-4CCA-A332-20A3767D6A09}" type="pres">
      <dgm:prSet presAssocID="{347C5BB7-BCBB-4EC6-8CC4-499A1243D6CD}" presName="linearFlow" presStyleCnt="0">
        <dgm:presLayoutVars>
          <dgm:dir/>
          <dgm:resizeHandles val="exact"/>
        </dgm:presLayoutVars>
      </dgm:prSet>
      <dgm:spPr/>
    </dgm:pt>
    <dgm:pt modelId="{3FF834D0-49BD-4720-9E7C-4EDBD107740D}" type="pres">
      <dgm:prSet presAssocID="{A4FD84B3-AF03-4C55-B8B4-C4F66F3722B9}" presName="node" presStyleLbl="node1" presStyleIdx="0" presStyleCnt="6">
        <dgm:presLayoutVars>
          <dgm:bulletEnabled val="1"/>
        </dgm:presLayoutVars>
      </dgm:prSet>
      <dgm:spPr/>
      <dgm:t>
        <a:bodyPr/>
        <a:lstStyle/>
        <a:p>
          <a:endParaRPr lang="de-DE"/>
        </a:p>
      </dgm:t>
    </dgm:pt>
    <dgm:pt modelId="{5CF4E4D1-ECB0-459F-8455-BD00B6A2D316}" type="pres">
      <dgm:prSet presAssocID="{290C0255-6286-4BD2-A816-57A2D084045C}" presName="spacerL" presStyleCnt="0"/>
      <dgm:spPr/>
    </dgm:pt>
    <dgm:pt modelId="{73BD548B-6FE6-428E-8443-1FDA683990B8}" type="pres">
      <dgm:prSet presAssocID="{290C0255-6286-4BD2-A816-57A2D084045C}" presName="sibTrans" presStyleLbl="sibTrans2D1" presStyleIdx="0" presStyleCnt="5"/>
      <dgm:spPr/>
      <dgm:t>
        <a:bodyPr/>
        <a:lstStyle/>
        <a:p>
          <a:endParaRPr lang="de-DE"/>
        </a:p>
      </dgm:t>
    </dgm:pt>
    <dgm:pt modelId="{DAADC93F-FD75-4365-939B-2C70FC97A896}" type="pres">
      <dgm:prSet presAssocID="{290C0255-6286-4BD2-A816-57A2D084045C}" presName="spacerR" presStyleCnt="0"/>
      <dgm:spPr/>
    </dgm:pt>
    <dgm:pt modelId="{BF62A4E5-1A17-44E9-9F6F-9A7137895592}" type="pres">
      <dgm:prSet presAssocID="{BC9488CD-13F8-42E1-B2F7-AE97D678889D}" presName="node" presStyleLbl="node1" presStyleIdx="1" presStyleCnt="6">
        <dgm:presLayoutVars>
          <dgm:bulletEnabled val="1"/>
        </dgm:presLayoutVars>
      </dgm:prSet>
      <dgm:spPr/>
      <dgm:t>
        <a:bodyPr/>
        <a:lstStyle/>
        <a:p>
          <a:endParaRPr lang="de-DE"/>
        </a:p>
      </dgm:t>
    </dgm:pt>
    <dgm:pt modelId="{E3F450C6-2D1B-4C9E-BB2C-610764861DB6}" type="pres">
      <dgm:prSet presAssocID="{2D2BBDCA-220F-4CDA-B1AA-A2E82541D775}" presName="spacerL" presStyleCnt="0"/>
      <dgm:spPr/>
    </dgm:pt>
    <dgm:pt modelId="{04384708-AAEE-4419-ADB8-190EA3FA8E61}" type="pres">
      <dgm:prSet presAssocID="{2D2BBDCA-220F-4CDA-B1AA-A2E82541D775}" presName="sibTrans" presStyleLbl="sibTrans2D1" presStyleIdx="1" presStyleCnt="5"/>
      <dgm:spPr/>
      <dgm:t>
        <a:bodyPr/>
        <a:lstStyle/>
        <a:p>
          <a:endParaRPr lang="de-DE"/>
        </a:p>
      </dgm:t>
    </dgm:pt>
    <dgm:pt modelId="{5DBCD2D8-1FED-411E-9740-CBB927C2374B}" type="pres">
      <dgm:prSet presAssocID="{2D2BBDCA-220F-4CDA-B1AA-A2E82541D775}" presName="spacerR" presStyleCnt="0"/>
      <dgm:spPr/>
    </dgm:pt>
    <dgm:pt modelId="{D1022FC0-E633-4B71-907B-8B3BC7571492}" type="pres">
      <dgm:prSet presAssocID="{0FA830CB-0E8B-4F62-811B-E99C4A1906A1}" presName="node" presStyleLbl="node1" presStyleIdx="2" presStyleCnt="6">
        <dgm:presLayoutVars>
          <dgm:bulletEnabled val="1"/>
        </dgm:presLayoutVars>
      </dgm:prSet>
      <dgm:spPr/>
      <dgm:t>
        <a:bodyPr/>
        <a:lstStyle/>
        <a:p>
          <a:endParaRPr lang="de-DE"/>
        </a:p>
      </dgm:t>
    </dgm:pt>
    <dgm:pt modelId="{7CA51E3D-4170-4B5D-91EC-1F7C168B48ED}" type="pres">
      <dgm:prSet presAssocID="{A7641CC1-A343-4019-A178-8670B875DD1F}" presName="spacerL" presStyleCnt="0"/>
      <dgm:spPr/>
    </dgm:pt>
    <dgm:pt modelId="{FBFB9750-0C81-418D-B700-55CD945A9ABA}" type="pres">
      <dgm:prSet presAssocID="{A7641CC1-A343-4019-A178-8670B875DD1F}" presName="sibTrans" presStyleLbl="sibTrans2D1" presStyleIdx="2" presStyleCnt="5"/>
      <dgm:spPr/>
      <dgm:t>
        <a:bodyPr/>
        <a:lstStyle/>
        <a:p>
          <a:endParaRPr lang="de-DE"/>
        </a:p>
      </dgm:t>
    </dgm:pt>
    <dgm:pt modelId="{F04825E5-0FE3-4E29-BFD0-15FA6F987E47}" type="pres">
      <dgm:prSet presAssocID="{A7641CC1-A343-4019-A178-8670B875DD1F}" presName="spacerR" presStyleCnt="0"/>
      <dgm:spPr/>
    </dgm:pt>
    <dgm:pt modelId="{033B0095-FBB5-431F-B38F-F48FCF2BC2DD}" type="pres">
      <dgm:prSet presAssocID="{B3851E8D-B7CF-446A-9CE4-E073591FD5D9}" presName="node" presStyleLbl="node1" presStyleIdx="3" presStyleCnt="6">
        <dgm:presLayoutVars>
          <dgm:bulletEnabled val="1"/>
        </dgm:presLayoutVars>
      </dgm:prSet>
      <dgm:spPr/>
      <dgm:t>
        <a:bodyPr/>
        <a:lstStyle/>
        <a:p>
          <a:endParaRPr lang="de-DE"/>
        </a:p>
      </dgm:t>
    </dgm:pt>
    <dgm:pt modelId="{0EB5F6A1-996C-4B83-9700-CC5129B46F33}" type="pres">
      <dgm:prSet presAssocID="{B7F9B5AF-F680-463F-89B9-CACECD5AFC3F}" presName="spacerL" presStyleCnt="0"/>
      <dgm:spPr/>
    </dgm:pt>
    <dgm:pt modelId="{55649EF8-D273-4ADE-97F5-4C962E7DC864}" type="pres">
      <dgm:prSet presAssocID="{B7F9B5AF-F680-463F-89B9-CACECD5AFC3F}" presName="sibTrans" presStyleLbl="sibTrans2D1" presStyleIdx="3" presStyleCnt="5"/>
      <dgm:spPr/>
      <dgm:t>
        <a:bodyPr/>
        <a:lstStyle/>
        <a:p>
          <a:endParaRPr lang="de-DE"/>
        </a:p>
      </dgm:t>
    </dgm:pt>
    <dgm:pt modelId="{66A26AB6-8CF9-44BC-8CFF-8F795A3CFF4A}" type="pres">
      <dgm:prSet presAssocID="{B7F9B5AF-F680-463F-89B9-CACECD5AFC3F}" presName="spacerR" presStyleCnt="0"/>
      <dgm:spPr/>
    </dgm:pt>
    <dgm:pt modelId="{57505B4A-CAE3-47B4-9226-3B45D87D62ED}" type="pres">
      <dgm:prSet presAssocID="{4E4F5D25-372D-4387-B279-853FF550A645}" presName="node" presStyleLbl="node1" presStyleIdx="4" presStyleCnt="6">
        <dgm:presLayoutVars>
          <dgm:bulletEnabled val="1"/>
        </dgm:presLayoutVars>
      </dgm:prSet>
      <dgm:spPr/>
      <dgm:t>
        <a:bodyPr/>
        <a:lstStyle/>
        <a:p>
          <a:endParaRPr lang="de-DE"/>
        </a:p>
      </dgm:t>
    </dgm:pt>
    <dgm:pt modelId="{E4C75D79-AF78-4E7F-8B99-1CD7F8198C0D}" type="pres">
      <dgm:prSet presAssocID="{BB29D133-7ACB-42C0-BC88-C509C89E88E0}" presName="spacerL" presStyleCnt="0"/>
      <dgm:spPr/>
    </dgm:pt>
    <dgm:pt modelId="{3774D30F-0CF8-4F72-BE30-71ACB004303F}" type="pres">
      <dgm:prSet presAssocID="{BB29D133-7ACB-42C0-BC88-C509C89E88E0}" presName="sibTrans" presStyleLbl="sibTrans2D1" presStyleIdx="4" presStyleCnt="5"/>
      <dgm:spPr/>
      <dgm:t>
        <a:bodyPr/>
        <a:lstStyle/>
        <a:p>
          <a:endParaRPr lang="de-DE"/>
        </a:p>
      </dgm:t>
    </dgm:pt>
    <dgm:pt modelId="{EC2E6178-5CA0-4C22-A051-1716746E71E0}" type="pres">
      <dgm:prSet presAssocID="{BB29D133-7ACB-42C0-BC88-C509C89E88E0}" presName="spacerR" presStyleCnt="0"/>
      <dgm:spPr/>
    </dgm:pt>
    <dgm:pt modelId="{B3DED944-4200-4D02-809D-5FBEC89C6A92}" type="pres">
      <dgm:prSet presAssocID="{4F6B3D2A-883B-4A1C-9B6F-CBEDD428998D}" presName="node" presStyleLbl="node1" presStyleIdx="5" presStyleCnt="6">
        <dgm:presLayoutVars>
          <dgm:bulletEnabled val="1"/>
        </dgm:presLayoutVars>
      </dgm:prSet>
      <dgm:spPr/>
      <dgm:t>
        <a:bodyPr/>
        <a:lstStyle/>
        <a:p>
          <a:endParaRPr lang="de-DE"/>
        </a:p>
      </dgm:t>
    </dgm:pt>
  </dgm:ptLst>
  <dgm:cxnLst>
    <dgm:cxn modelId="{99FE1AFB-9378-4372-97D8-681038B8F8F9}" type="presOf" srcId="{4F6B3D2A-883B-4A1C-9B6F-CBEDD428998D}" destId="{B3DED944-4200-4D02-809D-5FBEC89C6A92}" srcOrd="0" destOrd="0" presId="urn:microsoft.com/office/officeart/2005/8/layout/equation1"/>
    <dgm:cxn modelId="{650B2CAC-372E-4250-9696-303F06E09C0A}" srcId="{347C5BB7-BCBB-4EC6-8CC4-499A1243D6CD}" destId="{4E4F5D25-372D-4387-B279-853FF550A645}" srcOrd="4" destOrd="0" parTransId="{EADC97AA-99D3-434E-92F1-652A889E56AB}" sibTransId="{BB29D133-7ACB-42C0-BC88-C509C89E88E0}"/>
    <dgm:cxn modelId="{97D5B700-F84A-4580-83A5-26B3E64FEDBC}" type="presOf" srcId="{BC9488CD-13F8-42E1-B2F7-AE97D678889D}" destId="{BF62A4E5-1A17-44E9-9F6F-9A7137895592}" srcOrd="0" destOrd="0" presId="urn:microsoft.com/office/officeart/2005/8/layout/equation1"/>
    <dgm:cxn modelId="{BA45C312-65EE-4229-897F-242412483910}" srcId="{347C5BB7-BCBB-4EC6-8CC4-499A1243D6CD}" destId="{4F6B3D2A-883B-4A1C-9B6F-CBEDD428998D}" srcOrd="5" destOrd="0" parTransId="{2BA5B376-63CA-4224-98F6-0134E76B2B3A}" sibTransId="{D85857DC-3B5B-4469-BD14-B2799B3209BB}"/>
    <dgm:cxn modelId="{F27E7FA9-46C9-4FE3-81FF-C5DCB424266A}" type="presOf" srcId="{4E4F5D25-372D-4387-B279-853FF550A645}" destId="{57505B4A-CAE3-47B4-9226-3B45D87D62ED}" srcOrd="0" destOrd="0" presId="urn:microsoft.com/office/officeart/2005/8/layout/equation1"/>
    <dgm:cxn modelId="{48C299BB-F152-4891-B840-BCAF8674CC91}" type="presOf" srcId="{0FA830CB-0E8B-4F62-811B-E99C4A1906A1}" destId="{D1022FC0-E633-4B71-907B-8B3BC7571492}" srcOrd="0" destOrd="0" presId="urn:microsoft.com/office/officeart/2005/8/layout/equation1"/>
    <dgm:cxn modelId="{95D8A028-A42E-4C77-BECB-4DB0A2B21C45}" type="presOf" srcId="{B3851E8D-B7CF-446A-9CE4-E073591FD5D9}" destId="{033B0095-FBB5-431F-B38F-F48FCF2BC2DD}" srcOrd="0" destOrd="0" presId="urn:microsoft.com/office/officeart/2005/8/layout/equation1"/>
    <dgm:cxn modelId="{496BF3DA-AFF1-4DCF-AD2F-AAFBC043753D}" type="presOf" srcId="{290C0255-6286-4BD2-A816-57A2D084045C}" destId="{73BD548B-6FE6-428E-8443-1FDA683990B8}" srcOrd="0" destOrd="0" presId="urn:microsoft.com/office/officeart/2005/8/layout/equation1"/>
    <dgm:cxn modelId="{A4CEAB58-CA87-42C2-907A-8344D6247366}" type="presOf" srcId="{2D2BBDCA-220F-4CDA-B1AA-A2E82541D775}" destId="{04384708-AAEE-4419-ADB8-190EA3FA8E61}" srcOrd="0" destOrd="0" presId="urn:microsoft.com/office/officeart/2005/8/layout/equation1"/>
    <dgm:cxn modelId="{528AEBAE-806D-4F9B-A1E9-94C8522B894B}" type="presOf" srcId="{BB29D133-7ACB-42C0-BC88-C509C89E88E0}" destId="{3774D30F-0CF8-4F72-BE30-71ACB004303F}" srcOrd="0" destOrd="0" presId="urn:microsoft.com/office/officeart/2005/8/layout/equation1"/>
    <dgm:cxn modelId="{D98E706C-FC31-4FE0-AFCE-791649B17FCC}" type="presOf" srcId="{A7641CC1-A343-4019-A178-8670B875DD1F}" destId="{FBFB9750-0C81-418D-B700-55CD945A9ABA}" srcOrd="0" destOrd="0" presId="urn:microsoft.com/office/officeart/2005/8/layout/equation1"/>
    <dgm:cxn modelId="{6DAEF6E7-F3D7-4F35-BAEB-0BBC6689A1D9}" srcId="{347C5BB7-BCBB-4EC6-8CC4-499A1243D6CD}" destId="{BC9488CD-13F8-42E1-B2F7-AE97D678889D}" srcOrd="1" destOrd="0" parTransId="{4CDAF43E-1656-4E7F-80DF-5AA39FEECEB8}" sibTransId="{2D2BBDCA-220F-4CDA-B1AA-A2E82541D775}"/>
    <dgm:cxn modelId="{CFDF3BA9-FC91-4BEC-8A2D-984132964931}" type="presOf" srcId="{347C5BB7-BCBB-4EC6-8CC4-499A1243D6CD}" destId="{7B1265C3-B8B0-4CCA-A332-20A3767D6A09}" srcOrd="0" destOrd="0" presId="urn:microsoft.com/office/officeart/2005/8/layout/equation1"/>
    <dgm:cxn modelId="{D1D87351-9B02-4131-AF74-E65F026C83FA}" type="presOf" srcId="{B7F9B5AF-F680-463F-89B9-CACECD5AFC3F}" destId="{55649EF8-D273-4ADE-97F5-4C962E7DC864}" srcOrd="0" destOrd="0" presId="urn:microsoft.com/office/officeart/2005/8/layout/equation1"/>
    <dgm:cxn modelId="{DDF6A394-CB1C-448D-ACE1-4E66A6F56810}" type="presOf" srcId="{A4FD84B3-AF03-4C55-B8B4-C4F66F3722B9}" destId="{3FF834D0-49BD-4720-9E7C-4EDBD107740D}" srcOrd="0" destOrd="0" presId="urn:microsoft.com/office/officeart/2005/8/layout/equation1"/>
    <dgm:cxn modelId="{8535C5B7-FB78-463B-98E2-5BA8E8E0EA78}" srcId="{347C5BB7-BCBB-4EC6-8CC4-499A1243D6CD}" destId="{A4FD84B3-AF03-4C55-B8B4-C4F66F3722B9}" srcOrd="0" destOrd="0" parTransId="{10887385-EEFB-4E12-BBDA-14BE575598C8}" sibTransId="{290C0255-6286-4BD2-A816-57A2D084045C}"/>
    <dgm:cxn modelId="{BC4FA927-3DA0-43BD-B45C-3A4521044512}" srcId="{347C5BB7-BCBB-4EC6-8CC4-499A1243D6CD}" destId="{B3851E8D-B7CF-446A-9CE4-E073591FD5D9}" srcOrd="3" destOrd="0" parTransId="{7389753B-0694-4BC6-8E2F-29A3D7E0E9A7}" sibTransId="{B7F9B5AF-F680-463F-89B9-CACECD5AFC3F}"/>
    <dgm:cxn modelId="{A3F15432-FC49-4A87-89B4-CD5944586C93}" srcId="{347C5BB7-BCBB-4EC6-8CC4-499A1243D6CD}" destId="{0FA830CB-0E8B-4F62-811B-E99C4A1906A1}" srcOrd="2" destOrd="0" parTransId="{49D6FBD7-4AE7-4BB3-86D1-518A9B61EA19}" sibTransId="{A7641CC1-A343-4019-A178-8670B875DD1F}"/>
    <dgm:cxn modelId="{369EFAA5-474E-485E-AC68-07EC50ED25D9}" type="presParOf" srcId="{7B1265C3-B8B0-4CCA-A332-20A3767D6A09}" destId="{3FF834D0-49BD-4720-9E7C-4EDBD107740D}" srcOrd="0" destOrd="0" presId="urn:microsoft.com/office/officeart/2005/8/layout/equation1"/>
    <dgm:cxn modelId="{DBF37C9E-ECF3-4307-A45D-9A8854941955}" type="presParOf" srcId="{7B1265C3-B8B0-4CCA-A332-20A3767D6A09}" destId="{5CF4E4D1-ECB0-459F-8455-BD00B6A2D316}" srcOrd="1" destOrd="0" presId="urn:microsoft.com/office/officeart/2005/8/layout/equation1"/>
    <dgm:cxn modelId="{D90C7F27-7934-4551-BB3F-CF964F0207EC}" type="presParOf" srcId="{7B1265C3-B8B0-4CCA-A332-20A3767D6A09}" destId="{73BD548B-6FE6-428E-8443-1FDA683990B8}" srcOrd="2" destOrd="0" presId="urn:microsoft.com/office/officeart/2005/8/layout/equation1"/>
    <dgm:cxn modelId="{7F7716CC-9D45-4AA9-9FB4-59F82A0A2AE9}" type="presParOf" srcId="{7B1265C3-B8B0-4CCA-A332-20A3767D6A09}" destId="{DAADC93F-FD75-4365-939B-2C70FC97A896}" srcOrd="3" destOrd="0" presId="urn:microsoft.com/office/officeart/2005/8/layout/equation1"/>
    <dgm:cxn modelId="{1B469829-2DAB-42F7-8154-FE007F854168}" type="presParOf" srcId="{7B1265C3-B8B0-4CCA-A332-20A3767D6A09}" destId="{BF62A4E5-1A17-44E9-9F6F-9A7137895592}" srcOrd="4" destOrd="0" presId="urn:microsoft.com/office/officeart/2005/8/layout/equation1"/>
    <dgm:cxn modelId="{38A5CD7C-9F65-4D8B-91F7-FE6E253AB52C}" type="presParOf" srcId="{7B1265C3-B8B0-4CCA-A332-20A3767D6A09}" destId="{E3F450C6-2D1B-4C9E-BB2C-610764861DB6}" srcOrd="5" destOrd="0" presId="urn:microsoft.com/office/officeart/2005/8/layout/equation1"/>
    <dgm:cxn modelId="{FD75F722-D35A-4DE4-90F1-4CBDF504CEA1}" type="presParOf" srcId="{7B1265C3-B8B0-4CCA-A332-20A3767D6A09}" destId="{04384708-AAEE-4419-ADB8-190EA3FA8E61}" srcOrd="6" destOrd="0" presId="urn:microsoft.com/office/officeart/2005/8/layout/equation1"/>
    <dgm:cxn modelId="{4B29CFE9-1E18-4F82-BBBD-976DA5BD719C}" type="presParOf" srcId="{7B1265C3-B8B0-4CCA-A332-20A3767D6A09}" destId="{5DBCD2D8-1FED-411E-9740-CBB927C2374B}" srcOrd="7" destOrd="0" presId="urn:microsoft.com/office/officeart/2005/8/layout/equation1"/>
    <dgm:cxn modelId="{3B703736-8BDE-4F44-B576-F51893A1B239}" type="presParOf" srcId="{7B1265C3-B8B0-4CCA-A332-20A3767D6A09}" destId="{D1022FC0-E633-4B71-907B-8B3BC7571492}" srcOrd="8" destOrd="0" presId="urn:microsoft.com/office/officeart/2005/8/layout/equation1"/>
    <dgm:cxn modelId="{6DD90075-9D10-4188-8FCC-0F13EA9993A4}" type="presParOf" srcId="{7B1265C3-B8B0-4CCA-A332-20A3767D6A09}" destId="{7CA51E3D-4170-4B5D-91EC-1F7C168B48ED}" srcOrd="9" destOrd="0" presId="urn:microsoft.com/office/officeart/2005/8/layout/equation1"/>
    <dgm:cxn modelId="{0BBB5A63-CA3A-4584-8173-28A4F42C764F}" type="presParOf" srcId="{7B1265C3-B8B0-4CCA-A332-20A3767D6A09}" destId="{FBFB9750-0C81-418D-B700-55CD945A9ABA}" srcOrd="10" destOrd="0" presId="urn:microsoft.com/office/officeart/2005/8/layout/equation1"/>
    <dgm:cxn modelId="{CC26EF5A-69B5-491A-A3B0-1CC1AD0C6F8F}" type="presParOf" srcId="{7B1265C3-B8B0-4CCA-A332-20A3767D6A09}" destId="{F04825E5-0FE3-4E29-BFD0-15FA6F987E47}" srcOrd="11" destOrd="0" presId="urn:microsoft.com/office/officeart/2005/8/layout/equation1"/>
    <dgm:cxn modelId="{58131D23-6E2B-4BA8-8A66-A7B8E9A15A3A}" type="presParOf" srcId="{7B1265C3-B8B0-4CCA-A332-20A3767D6A09}" destId="{033B0095-FBB5-431F-B38F-F48FCF2BC2DD}" srcOrd="12" destOrd="0" presId="urn:microsoft.com/office/officeart/2005/8/layout/equation1"/>
    <dgm:cxn modelId="{2E91318A-852F-4B07-9D4D-0456526193E1}" type="presParOf" srcId="{7B1265C3-B8B0-4CCA-A332-20A3767D6A09}" destId="{0EB5F6A1-996C-4B83-9700-CC5129B46F33}" srcOrd="13" destOrd="0" presId="urn:microsoft.com/office/officeart/2005/8/layout/equation1"/>
    <dgm:cxn modelId="{3EAB3F8B-F5E3-47FD-A41A-BC090D7065D9}" type="presParOf" srcId="{7B1265C3-B8B0-4CCA-A332-20A3767D6A09}" destId="{55649EF8-D273-4ADE-97F5-4C962E7DC864}" srcOrd="14" destOrd="0" presId="urn:microsoft.com/office/officeart/2005/8/layout/equation1"/>
    <dgm:cxn modelId="{B9F4538A-A74A-4CCB-81A1-5D4AFD705055}" type="presParOf" srcId="{7B1265C3-B8B0-4CCA-A332-20A3767D6A09}" destId="{66A26AB6-8CF9-44BC-8CFF-8F795A3CFF4A}" srcOrd="15" destOrd="0" presId="urn:microsoft.com/office/officeart/2005/8/layout/equation1"/>
    <dgm:cxn modelId="{810CF7F9-200D-4086-9C83-8E3C8AC90217}" type="presParOf" srcId="{7B1265C3-B8B0-4CCA-A332-20A3767D6A09}" destId="{57505B4A-CAE3-47B4-9226-3B45D87D62ED}" srcOrd="16" destOrd="0" presId="urn:microsoft.com/office/officeart/2005/8/layout/equation1"/>
    <dgm:cxn modelId="{51E8E71A-6D24-4089-AB88-349661209958}" type="presParOf" srcId="{7B1265C3-B8B0-4CCA-A332-20A3767D6A09}" destId="{E4C75D79-AF78-4E7F-8B99-1CD7F8198C0D}" srcOrd="17" destOrd="0" presId="urn:microsoft.com/office/officeart/2005/8/layout/equation1"/>
    <dgm:cxn modelId="{13DDC043-2295-426D-AC63-D19BA108561E}" type="presParOf" srcId="{7B1265C3-B8B0-4CCA-A332-20A3767D6A09}" destId="{3774D30F-0CF8-4F72-BE30-71ACB004303F}" srcOrd="18" destOrd="0" presId="urn:microsoft.com/office/officeart/2005/8/layout/equation1"/>
    <dgm:cxn modelId="{C71FEA88-E145-422D-BFD6-E1DE4F3930D1}" type="presParOf" srcId="{7B1265C3-B8B0-4CCA-A332-20A3767D6A09}" destId="{EC2E6178-5CA0-4C22-A051-1716746E71E0}" srcOrd="19" destOrd="0" presId="urn:microsoft.com/office/officeart/2005/8/layout/equation1"/>
    <dgm:cxn modelId="{796B1444-8D8A-4507-9FA5-1A88B90D47BA}" type="presParOf" srcId="{7B1265C3-B8B0-4CCA-A332-20A3767D6A09}" destId="{B3DED944-4200-4D02-809D-5FBEC89C6A92}"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7C5BB7-BCBB-4EC6-8CC4-499A1243D6CD}" type="doc">
      <dgm:prSet loTypeId="urn:microsoft.com/office/officeart/2005/8/layout/equation1" loCatId="relationship" qsTypeId="urn:microsoft.com/office/officeart/2005/8/quickstyle/simple1" qsCatId="simple" csTypeId="urn:microsoft.com/office/officeart/2005/8/colors/accent2_2" csCatId="accent2" phldr="1"/>
      <dgm:spPr/>
    </dgm:pt>
    <dgm:pt modelId="{A4FD84B3-AF03-4C55-B8B4-C4F66F3722B9}">
      <dgm:prSet phldrT="[Text]" custT="1"/>
      <dgm:spPr/>
      <dgm:t>
        <a:bodyPr/>
        <a:lstStyle/>
        <a:p>
          <a:r>
            <a:rPr lang="de-DE" sz="1100" b="0" dirty="0" smtClean="0">
              <a:latin typeface="Arial" pitchFamily="34" charset="0"/>
              <a:cs typeface="Arial" pitchFamily="34" charset="0"/>
            </a:rPr>
            <a:t>Personal-Bedarfs-Planung</a:t>
          </a:r>
          <a:endParaRPr lang="de-DE" sz="1100" b="0" dirty="0">
            <a:latin typeface="Arial" pitchFamily="34" charset="0"/>
            <a:cs typeface="Arial" pitchFamily="34" charset="0"/>
          </a:endParaRPr>
        </a:p>
      </dgm:t>
    </dgm:pt>
    <dgm:pt modelId="{10887385-EEFB-4E12-BBDA-14BE575598C8}" type="parTrans" cxnId="{8535C5B7-FB78-463B-98E2-5BA8E8E0EA78}">
      <dgm:prSet/>
      <dgm:spPr/>
      <dgm:t>
        <a:bodyPr/>
        <a:lstStyle/>
        <a:p>
          <a:endParaRPr lang="de-DE" b="0"/>
        </a:p>
      </dgm:t>
    </dgm:pt>
    <dgm:pt modelId="{290C0255-6286-4BD2-A816-57A2D084045C}" type="sibTrans" cxnId="{8535C5B7-FB78-463B-98E2-5BA8E8E0EA78}">
      <dgm:prSet/>
      <dgm:spPr/>
      <dgm:t>
        <a:bodyPr/>
        <a:lstStyle/>
        <a:p>
          <a:endParaRPr lang="de-DE" b="0"/>
        </a:p>
      </dgm:t>
    </dgm:pt>
    <dgm:pt modelId="{BC9488CD-13F8-42E1-B2F7-AE97D678889D}">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Beschaf</a:t>
          </a:r>
          <a:r>
            <a:rPr lang="de-DE" sz="1100" b="0" dirty="0" smtClean="0">
              <a:latin typeface="Arial" pitchFamily="34" charset="0"/>
              <a:cs typeface="Arial" pitchFamily="34" charset="0"/>
            </a:rPr>
            <a:t>-</a:t>
          </a:r>
          <a:r>
            <a:rPr lang="de-DE" sz="1100" b="0" dirty="0" err="1" smtClean="0">
              <a:latin typeface="Arial" pitchFamily="34" charset="0"/>
              <a:cs typeface="Arial" pitchFamily="34" charset="0"/>
            </a:rPr>
            <a:t>fung</a:t>
          </a:r>
          <a:endParaRPr lang="de-DE" sz="1100" b="0" dirty="0">
            <a:latin typeface="Arial" pitchFamily="34" charset="0"/>
            <a:cs typeface="Arial" pitchFamily="34" charset="0"/>
          </a:endParaRPr>
        </a:p>
      </dgm:t>
    </dgm:pt>
    <dgm:pt modelId="{4CDAF43E-1656-4E7F-80DF-5AA39FEECEB8}" type="parTrans" cxnId="{6DAEF6E7-F3D7-4F35-BAEB-0BBC6689A1D9}">
      <dgm:prSet/>
      <dgm:spPr/>
      <dgm:t>
        <a:bodyPr/>
        <a:lstStyle/>
        <a:p>
          <a:endParaRPr lang="de-DE" b="0"/>
        </a:p>
      </dgm:t>
    </dgm:pt>
    <dgm:pt modelId="{2D2BBDCA-220F-4CDA-B1AA-A2E82541D775}" type="sibTrans" cxnId="{6DAEF6E7-F3D7-4F35-BAEB-0BBC6689A1D9}">
      <dgm:prSet/>
      <dgm:spPr/>
      <dgm:t>
        <a:bodyPr/>
        <a:lstStyle/>
        <a:p>
          <a:endParaRPr lang="de-DE" b="0"/>
        </a:p>
      </dgm:t>
    </dgm:pt>
    <dgm:pt modelId="{4F6B3D2A-883B-4A1C-9B6F-CBEDD428998D}">
      <dgm:prSet phldrT="[Text]" custT="1"/>
      <dgm:spPr>
        <a:solidFill>
          <a:schemeClr val="accent2">
            <a:lumMod val="50000"/>
          </a:schemeClr>
        </a:solidFill>
      </dgm:spPr>
      <dgm:t>
        <a:bodyPr/>
        <a:lstStyle/>
        <a:p>
          <a:r>
            <a:rPr lang="de-DE" sz="1100" b="0" dirty="0" smtClean="0">
              <a:latin typeface="Arial" pitchFamily="34" charset="0"/>
              <a:cs typeface="Arial" pitchFamily="34" charset="0"/>
            </a:rPr>
            <a:t>Personal-wirtschaft</a:t>
          </a:r>
          <a:endParaRPr lang="de-DE" sz="1100" b="0" dirty="0">
            <a:latin typeface="Arial" pitchFamily="34" charset="0"/>
            <a:cs typeface="Arial" pitchFamily="34" charset="0"/>
          </a:endParaRPr>
        </a:p>
      </dgm:t>
    </dgm:pt>
    <dgm:pt modelId="{2BA5B376-63CA-4224-98F6-0134E76B2B3A}" type="parTrans" cxnId="{BA45C312-65EE-4229-897F-242412483910}">
      <dgm:prSet/>
      <dgm:spPr/>
      <dgm:t>
        <a:bodyPr/>
        <a:lstStyle/>
        <a:p>
          <a:endParaRPr lang="de-DE" b="0"/>
        </a:p>
      </dgm:t>
    </dgm:pt>
    <dgm:pt modelId="{D85857DC-3B5B-4469-BD14-B2799B3209BB}" type="sibTrans" cxnId="{BA45C312-65EE-4229-897F-242412483910}">
      <dgm:prSet/>
      <dgm:spPr/>
      <dgm:t>
        <a:bodyPr/>
        <a:lstStyle/>
        <a:p>
          <a:endParaRPr lang="de-DE" b="0"/>
        </a:p>
      </dgm:t>
    </dgm:pt>
    <dgm:pt modelId="{0FA830CB-0E8B-4F62-811B-E99C4A1906A1}">
      <dgm:prSet phldrT="[Text]" custT="1"/>
      <dgm:spPr/>
      <dgm:t>
        <a:bodyPr/>
        <a:lstStyle/>
        <a:p>
          <a:r>
            <a:rPr lang="de-DE" sz="1100" b="0" dirty="0" smtClean="0">
              <a:latin typeface="Arial" pitchFamily="34" charset="0"/>
              <a:cs typeface="Arial" pitchFamily="34" charset="0"/>
            </a:rPr>
            <a:t>Personal-</a:t>
          </a:r>
          <a:r>
            <a:rPr lang="de-DE" sz="1100" b="0" dirty="0" err="1" smtClean="0">
              <a:latin typeface="Arial" pitchFamily="34" charset="0"/>
              <a:cs typeface="Arial" pitchFamily="34" charset="0"/>
            </a:rPr>
            <a:t>ent</a:t>
          </a:r>
          <a:r>
            <a:rPr lang="de-DE" sz="1100" b="0" dirty="0" smtClean="0">
              <a:latin typeface="Arial" pitchFamily="34" charset="0"/>
              <a:cs typeface="Arial" pitchFamily="34" charset="0"/>
            </a:rPr>
            <a:t>-wicklung</a:t>
          </a:r>
          <a:endParaRPr lang="de-DE" sz="1100" b="0" dirty="0">
            <a:latin typeface="Arial" pitchFamily="34" charset="0"/>
            <a:cs typeface="Arial" pitchFamily="34" charset="0"/>
          </a:endParaRPr>
        </a:p>
      </dgm:t>
    </dgm:pt>
    <dgm:pt modelId="{49D6FBD7-4AE7-4BB3-86D1-518A9B61EA19}" type="parTrans" cxnId="{A3F15432-FC49-4A87-89B4-CD5944586C93}">
      <dgm:prSet/>
      <dgm:spPr/>
      <dgm:t>
        <a:bodyPr/>
        <a:lstStyle/>
        <a:p>
          <a:endParaRPr lang="de-DE" b="0"/>
        </a:p>
      </dgm:t>
    </dgm:pt>
    <dgm:pt modelId="{A7641CC1-A343-4019-A178-8670B875DD1F}" type="sibTrans" cxnId="{A3F15432-FC49-4A87-89B4-CD5944586C93}">
      <dgm:prSet/>
      <dgm:spPr/>
      <dgm:t>
        <a:bodyPr/>
        <a:lstStyle/>
        <a:p>
          <a:endParaRPr lang="de-DE" b="0"/>
        </a:p>
      </dgm:t>
    </dgm:pt>
    <dgm:pt modelId="{4E4F5D25-372D-4387-B279-853FF550A645}">
      <dgm:prSet phldrT="[Text]" custT="1"/>
      <dgm:spPr/>
      <dgm:t>
        <a:bodyPr/>
        <a:lstStyle/>
        <a:p>
          <a:r>
            <a:rPr lang="de-DE" sz="1100" b="0" dirty="0" smtClean="0">
              <a:latin typeface="Arial" pitchFamily="34" charset="0"/>
              <a:cs typeface="Arial" pitchFamily="34" charset="0"/>
            </a:rPr>
            <a:t>Personal-frei-setzung</a:t>
          </a:r>
          <a:r>
            <a:rPr lang="de-DE" sz="1100" b="0" dirty="0" smtClean="0"/>
            <a:t> </a:t>
          </a:r>
          <a:endParaRPr lang="de-DE" sz="1100" b="0" dirty="0"/>
        </a:p>
      </dgm:t>
    </dgm:pt>
    <dgm:pt modelId="{EADC97AA-99D3-434E-92F1-652A889E56AB}" type="parTrans" cxnId="{650B2CAC-372E-4250-9696-303F06E09C0A}">
      <dgm:prSet/>
      <dgm:spPr/>
      <dgm:t>
        <a:bodyPr/>
        <a:lstStyle/>
        <a:p>
          <a:endParaRPr lang="de-DE" b="0"/>
        </a:p>
      </dgm:t>
    </dgm:pt>
    <dgm:pt modelId="{BB29D133-7ACB-42C0-BC88-C509C89E88E0}" type="sibTrans" cxnId="{650B2CAC-372E-4250-9696-303F06E09C0A}">
      <dgm:prSet/>
      <dgm:spPr/>
      <dgm:t>
        <a:bodyPr/>
        <a:lstStyle/>
        <a:p>
          <a:endParaRPr lang="de-DE" b="0"/>
        </a:p>
      </dgm:t>
    </dgm:pt>
    <dgm:pt modelId="{B3851E8D-B7CF-446A-9CE4-E073591FD5D9}">
      <dgm:prSet phldrT="[Text]" custT="1"/>
      <dgm:spPr/>
      <dgm:t>
        <a:bodyPr/>
        <a:lstStyle/>
        <a:p>
          <a:r>
            <a:rPr lang="de-DE" sz="1100" b="0" dirty="0" smtClean="0">
              <a:latin typeface="Arial" pitchFamily="34" charset="0"/>
              <a:cs typeface="Arial" pitchFamily="34" charset="0"/>
            </a:rPr>
            <a:t>Personal-führung</a:t>
          </a:r>
          <a:endParaRPr lang="de-DE" sz="1100" b="0" dirty="0">
            <a:latin typeface="Arial" pitchFamily="34" charset="0"/>
            <a:cs typeface="Arial" pitchFamily="34" charset="0"/>
          </a:endParaRPr>
        </a:p>
      </dgm:t>
    </dgm:pt>
    <dgm:pt modelId="{7389753B-0694-4BC6-8E2F-29A3D7E0E9A7}" type="parTrans" cxnId="{BC4FA927-3DA0-43BD-B45C-3A4521044512}">
      <dgm:prSet/>
      <dgm:spPr/>
      <dgm:t>
        <a:bodyPr/>
        <a:lstStyle/>
        <a:p>
          <a:endParaRPr lang="de-DE"/>
        </a:p>
      </dgm:t>
    </dgm:pt>
    <dgm:pt modelId="{B7F9B5AF-F680-463F-89B9-CACECD5AFC3F}" type="sibTrans" cxnId="{BC4FA927-3DA0-43BD-B45C-3A4521044512}">
      <dgm:prSet/>
      <dgm:spPr/>
      <dgm:t>
        <a:bodyPr/>
        <a:lstStyle/>
        <a:p>
          <a:endParaRPr lang="de-DE"/>
        </a:p>
      </dgm:t>
    </dgm:pt>
    <dgm:pt modelId="{7B1265C3-B8B0-4CCA-A332-20A3767D6A09}" type="pres">
      <dgm:prSet presAssocID="{347C5BB7-BCBB-4EC6-8CC4-499A1243D6CD}" presName="linearFlow" presStyleCnt="0">
        <dgm:presLayoutVars>
          <dgm:dir/>
          <dgm:resizeHandles val="exact"/>
        </dgm:presLayoutVars>
      </dgm:prSet>
      <dgm:spPr/>
    </dgm:pt>
    <dgm:pt modelId="{3FF834D0-49BD-4720-9E7C-4EDBD107740D}" type="pres">
      <dgm:prSet presAssocID="{A4FD84B3-AF03-4C55-B8B4-C4F66F3722B9}" presName="node" presStyleLbl="node1" presStyleIdx="0" presStyleCnt="6">
        <dgm:presLayoutVars>
          <dgm:bulletEnabled val="1"/>
        </dgm:presLayoutVars>
      </dgm:prSet>
      <dgm:spPr/>
      <dgm:t>
        <a:bodyPr/>
        <a:lstStyle/>
        <a:p>
          <a:endParaRPr lang="de-DE"/>
        </a:p>
      </dgm:t>
    </dgm:pt>
    <dgm:pt modelId="{5CF4E4D1-ECB0-459F-8455-BD00B6A2D316}" type="pres">
      <dgm:prSet presAssocID="{290C0255-6286-4BD2-A816-57A2D084045C}" presName="spacerL" presStyleCnt="0"/>
      <dgm:spPr/>
    </dgm:pt>
    <dgm:pt modelId="{73BD548B-6FE6-428E-8443-1FDA683990B8}" type="pres">
      <dgm:prSet presAssocID="{290C0255-6286-4BD2-A816-57A2D084045C}" presName="sibTrans" presStyleLbl="sibTrans2D1" presStyleIdx="0" presStyleCnt="5"/>
      <dgm:spPr/>
      <dgm:t>
        <a:bodyPr/>
        <a:lstStyle/>
        <a:p>
          <a:endParaRPr lang="de-DE"/>
        </a:p>
      </dgm:t>
    </dgm:pt>
    <dgm:pt modelId="{DAADC93F-FD75-4365-939B-2C70FC97A896}" type="pres">
      <dgm:prSet presAssocID="{290C0255-6286-4BD2-A816-57A2D084045C}" presName="spacerR" presStyleCnt="0"/>
      <dgm:spPr/>
    </dgm:pt>
    <dgm:pt modelId="{BF62A4E5-1A17-44E9-9F6F-9A7137895592}" type="pres">
      <dgm:prSet presAssocID="{BC9488CD-13F8-42E1-B2F7-AE97D678889D}" presName="node" presStyleLbl="node1" presStyleIdx="1" presStyleCnt="6">
        <dgm:presLayoutVars>
          <dgm:bulletEnabled val="1"/>
        </dgm:presLayoutVars>
      </dgm:prSet>
      <dgm:spPr/>
      <dgm:t>
        <a:bodyPr/>
        <a:lstStyle/>
        <a:p>
          <a:endParaRPr lang="de-DE"/>
        </a:p>
      </dgm:t>
    </dgm:pt>
    <dgm:pt modelId="{E3F450C6-2D1B-4C9E-BB2C-610764861DB6}" type="pres">
      <dgm:prSet presAssocID="{2D2BBDCA-220F-4CDA-B1AA-A2E82541D775}" presName="spacerL" presStyleCnt="0"/>
      <dgm:spPr/>
    </dgm:pt>
    <dgm:pt modelId="{04384708-AAEE-4419-ADB8-190EA3FA8E61}" type="pres">
      <dgm:prSet presAssocID="{2D2BBDCA-220F-4CDA-B1AA-A2E82541D775}" presName="sibTrans" presStyleLbl="sibTrans2D1" presStyleIdx="1" presStyleCnt="5"/>
      <dgm:spPr/>
      <dgm:t>
        <a:bodyPr/>
        <a:lstStyle/>
        <a:p>
          <a:endParaRPr lang="de-DE"/>
        </a:p>
      </dgm:t>
    </dgm:pt>
    <dgm:pt modelId="{5DBCD2D8-1FED-411E-9740-CBB927C2374B}" type="pres">
      <dgm:prSet presAssocID="{2D2BBDCA-220F-4CDA-B1AA-A2E82541D775}" presName="spacerR" presStyleCnt="0"/>
      <dgm:spPr/>
    </dgm:pt>
    <dgm:pt modelId="{D1022FC0-E633-4B71-907B-8B3BC7571492}" type="pres">
      <dgm:prSet presAssocID="{0FA830CB-0E8B-4F62-811B-E99C4A1906A1}" presName="node" presStyleLbl="node1" presStyleIdx="2" presStyleCnt="6">
        <dgm:presLayoutVars>
          <dgm:bulletEnabled val="1"/>
        </dgm:presLayoutVars>
      </dgm:prSet>
      <dgm:spPr/>
      <dgm:t>
        <a:bodyPr/>
        <a:lstStyle/>
        <a:p>
          <a:endParaRPr lang="de-DE"/>
        </a:p>
      </dgm:t>
    </dgm:pt>
    <dgm:pt modelId="{7CA51E3D-4170-4B5D-91EC-1F7C168B48ED}" type="pres">
      <dgm:prSet presAssocID="{A7641CC1-A343-4019-A178-8670B875DD1F}" presName="spacerL" presStyleCnt="0"/>
      <dgm:spPr/>
    </dgm:pt>
    <dgm:pt modelId="{FBFB9750-0C81-418D-B700-55CD945A9ABA}" type="pres">
      <dgm:prSet presAssocID="{A7641CC1-A343-4019-A178-8670B875DD1F}" presName="sibTrans" presStyleLbl="sibTrans2D1" presStyleIdx="2" presStyleCnt="5"/>
      <dgm:spPr/>
      <dgm:t>
        <a:bodyPr/>
        <a:lstStyle/>
        <a:p>
          <a:endParaRPr lang="de-DE"/>
        </a:p>
      </dgm:t>
    </dgm:pt>
    <dgm:pt modelId="{F04825E5-0FE3-4E29-BFD0-15FA6F987E47}" type="pres">
      <dgm:prSet presAssocID="{A7641CC1-A343-4019-A178-8670B875DD1F}" presName="spacerR" presStyleCnt="0"/>
      <dgm:spPr/>
    </dgm:pt>
    <dgm:pt modelId="{033B0095-FBB5-431F-B38F-F48FCF2BC2DD}" type="pres">
      <dgm:prSet presAssocID="{B3851E8D-B7CF-446A-9CE4-E073591FD5D9}" presName="node" presStyleLbl="node1" presStyleIdx="3" presStyleCnt="6">
        <dgm:presLayoutVars>
          <dgm:bulletEnabled val="1"/>
        </dgm:presLayoutVars>
      </dgm:prSet>
      <dgm:spPr/>
      <dgm:t>
        <a:bodyPr/>
        <a:lstStyle/>
        <a:p>
          <a:endParaRPr lang="de-DE"/>
        </a:p>
      </dgm:t>
    </dgm:pt>
    <dgm:pt modelId="{0EB5F6A1-996C-4B83-9700-CC5129B46F33}" type="pres">
      <dgm:prSet presAssocID="{B7F9B5AF-F680-463F-89B9-CACECD5AFC3F}" presName="spacerL" presStyleCnt="0"/>
      <dgm:spPr/>
    </dgm:pt>
    <dgm:pt modelId="{55649EF8-D273-4ADE-97F5-4C962E7DC864}" type="pres">
      <dgm:prSet presAssocID="{B7F9B5AF-F680-463F-89B9-CACECD5AFC3F}" presName="sibTrans" presStyleLbl="sibTrans2D1" presStyleIdx="3" presStyleCnt="5"/>
      <dgm:spPr/>
      <dgm:t>
        <a:bodyPr/>
        <a:lstStyle/>
        <a:p>
          <a:endParaRPr lang="de-DE"/>
        </a:p>
      </dgm:t>
    </dgm:pt>
    <dgm:pt modelId="{66A26AB6-8CF9-44BC-8CFF-8F795A3CFF4A}" type="pres">
      <dgm:prSet presAssocID="{B7F9B5AF-F680-463F-89B9-CACECD5AFC3F}" presName="spacerR" presStyleCnt="0"/>
      <dgm:spPr/>
    </dgm:pt>
    <dgm:pt modelId="{57505B4A-CAE3-47B4-9226-3B45D87D62ED}" type="pres">
      <dgm:prSet presAssocID="{4E4F5D25-372D-4387-B279-853FF550A645}" presName="node" presStyleLbl="node1" presStyleIdx="4" presStyleCnt="6">
        <dgm:presLayoutVars>
          <dgm:bulletEnabled val="1"/>
        </dgm:presLayoutVars>
      </dgm:prSet>
      <dgm:spPr/>
      <dgm:t>
        <a:bodyPr/>
        <a:lstStyle/>
        <a:p>
          <a:endParaRPr lang="de-DE"/>
        </a:p>
      </dgm:t>
    </dgm:pt>
    <dgm:pt modelId="{E4C75D79-AF78-4E7F-8B99-1CD7F8198C0D}" type="pres">
      <dgm:prSet presAssocID="{BB29D133-7ACB-42C0-BC88-C509C89E88E0}" presName="spacerL" presStyleCnt="0"/>
      <dgm:spPr/>
    </dgm:pt>
    <dgm:pt modelId="{3774D30F-0CF8-4F72-BE30-71ACB004303F}" type="pres">
      <dgm:prSet presAssocID="{BB29D133-7ACB-42C0-BC88-C509C89E88E0}" presName="sibTrans" presStyleLbl="sibTrans2D1" presStyleIdx="4" presStyleCnt="5"/>
      <dgm:spPr/>
      <dgm:t>
        <a:bodyPr/>
        <a:lstStyle/>
        <a:p>
          <a:endParaRPr lang="de-DE"/>
        </a:p>
      </dgm:t>
    </dgm:pt>
    <dgm:pt modelId="{EC2E6178-5CA0-4C22-A051-1716746E71E0}" type="pres">
      <dgm:prSet presAssocID="{BB29D133-7ACB-42C0-BC88-C509C89E88E0}" presName="spacerR" presStyleCnt="0"/>
      <dgm:spPr/>
    </dgm:pt>
    <dgm:pt modelId="{B3DED944-4200-4D02-809D-5FBEC89C6A92}" type="pres">
      <dgm:prSet presAssocID="{4F6B3D2A-883B-4A1C-9B6F-CBEDD428998D}" presName="node" presStyleLbl="node1" presStyleIdx="5" presStyleCnt="6">
        <dgm:presLayoutVars>
          <dgm:bulletEnabled val="1"/>
        </dgm:presLayoutVars>
      </dgm:prSet>
      <dgm:spPr/>
      <dgm:t>
        <a:bodyPr/>
        <a:lstStyle/>
        <a:p>
          <a:endParaRPr lang="de-DE"/>
        </a:p>
      </dgm:t>
    </dgm:pt>
  </dgm:ptLst>
  <dgm:cxnLst>
    <dgm:cxn modelId="{C35E69E9-D952-4B53-A441-62734E836EAB}" type="presOf" srcId="{A4FD84B3-AF03-4C55-B8B4-C4F66F3722B9}" destId="{3FF834D0-49BD-4720-9E7C-4EDBD107740D}" srcOrd="0" destOrd="0" presId="urn:microsoft.com/office/officeart/2005/8/layout/equation1"/>
    <dgm:cxn modelId="{B914DB26-5DC3-4E3C-8140-26D6BDB33F43}" type="presOf" srcId="{BB29D133-7ACB-42C0-BC88-C509C89E88E0}" destId="{3774D30F-0CF8-4F72-BE30-71ACB004303F}" srcOrd="0" destOrd="0" presId="urn:microsoft.com/office/officeart/2005/8/layout/equation1"/>
    <dgm:cxn modelId="{BA45C312-65EE-4229-897F-242412483910}" srcId="{347C5BB7-BCBB-4EC6-8CC4-499A1243D6CD}" destId="{4F6B3D2A-883B-4A1C-9B6F-CBEDD428998D}" srcOrd="5" destOrd="0" parTransId="{2BA5B376-63CA-4224-98F6-0134E76B2B3A}" sibTransId="{D85857DC-3B5B-4469-BD14-B2799B3209BB}"/>
    <dgm:cxn modelId="{650B2CAC-372E-4250-9696-303F06E09C0A}" srcId="{347C5BB7-BCBB-4EC6-8CC4-499A1243D6CD}" destId="{4E4F5D25-372D-4387-B279-853FF550A645}" srcOrd="4" destOrd="0" parTransId="{EADC97AA-99D3-434E-92F1-652A889E56AB}" sibTransId="{BB29D133-7ACB-42C0-BC88-C509C89E88E0}"/>
    <dgm:cxn modelId="{1D2E2835-EB70-43AD-B24A-6AEC4FFA3251}" type="presOf" srcId="{B3851E8D-B7CF-446A-9CE4-E073591FD5D9}" destId="{033B0095-FBB5-431F-B38F-F48FCF2BC2DD}" srcOrd="0" destOrd="0" presId="urn:microsoft.com/office/officeart/2005/8/layout/equation1"/>
    <dgm:cxn modelId="{8535C5B7-FB78-463B-98E2-5BA8E8E0EA78}" srcId="{347C5BB7-BCBB-4EC6-8CC4-499A1243D6CD}" destId="{A4FD84B3-AF03-4C55-B8B4-C4F66F3722B9}" srcOrd="0" destOrd="0" parTransId="{10887385-EEFB-4E12-BBDA-14BE575598C8}" sibTransId="{290C0255-6286-4BD2-A816-57A2D084045C}"/>
    <dgm:cxn modelId="{1D5D9908-210C-4148-B963-3DBF9933F005}" type="presOf" srcId="{4F6B3D2A-883B-4A1C-9B6F-CBEDD428998D}" destId="{B3DED944-4200-4D02-809D-5FBEC89C6A92}" srcOrd="0" destOrd="0" presId="urn:microsoft.com/office/officeart/2005/8/layout/equation1"/>
    <dgm:cxn modelId="{A3F15432-FC49-4A87-89B4-CD5944586C93}" srcId="{347C5BB7-BCBB-4EC6-8CC4-499A1243D6CD}" destId="{0FA830CB-0E8B-4F62-811B-E99C4A1906A1}" srcOrd="2" destOrd="0" parTransId="{49D6FBD7-4AE7-4BB3-86D1-518A9B61EA19}" sibTransId="{A7641CC1-A343-4019-A178-8670B875DD1F}"/>
    <dgm:cxn modelId="{3D0682E0-6419-4407-81B6-4C6EB18C8900}" type="presOf" srcId="{290C0255-6286-4BD2-A816-57A2D084045C}" destId="{73BD548B-6FE6-428E-8443-1FDA683990B8}" srcOrd="0" destOrd="0" presId="urn:microsoft.com/office/officeart/2005/8/layout/equation1"/>
    <dgm:cxn modelId="{BC4FA927-3DA0-43BD-B45C-3A4521044512}" srcId="{347C5BB7-BCBB-4EC6-8CC4-499A1243D6CD}" destId="{B3851E8D-B7CF-446A-9CE4-E073591FD5D9}" srcOrd="3" destOrd="0" parTransId="{7389753B-0694-4BC6-8E2F-29A3D7E0E9A7}" sibTransId="{B7F9B5AF-F680-463F-89B9-CACECD5AFC3F}"/>
    <dgm:cxn modelId="{EDD16B59-D46D-4DE4-96FC-D82AC17E703C}" type="presOf" srcId="{347C5BB7-BCBB-4EC6-8CC4-499A1243D6CD}" destId="{7B1265C3-B8B0-4CCA-A332-20A3767D6A09}" srcOrd="0" destOrd="0" presId="urn:microsoft.com/office/officeart/2005/8/layout/equation1"/>
    <dgm:cxn modelId="{77E0D754-FF65-480F-92C9-CF1EA03A9904}" type="presOf" srcId="{4E4F5D25-372D-4387-B279-853FF550A645}" destId="{57505B4A-CAE3-47B4-9226-3B45D87D62ED}" srcOrd="0" destOrd="0" presId="urn:microsoft.com/office/officeart/2005/8/layout/equation1"/>
    <dgm:cxn modelId="{13A4BB1C-0CD7-467F-B728-76BCF8BE2D06}" type="presOf" srcId="{0FA830CB-0E8B-4F62-811B-E99C4A1906A1}" destId="{D1022FC0-E633-4B71-907B-8B3BC7571492}" srcOrd="0" destOrd="0" presId="urn:microsoft.com/office/officeart/2005/8/layout/equation1"/>
    <dgm:cxn modelId="{F06BD3B4-8AB7-40A6-9A36-2A930B23B19C}" type="presOf" srcId="{B7F9B5AF-F680-463F-89B9-CACECD5AFC3F}" destId="{55649EF8-D273-4ADE-97F5-4C962E7DC864}" srcOrd="0" destOrd="0" presId="urn:microsoft.com/office/officeart/2005/8/layout/equation1"/>
    <dgm:cxn modelId="{CEC81263-8699-4AD3-BC0D-5F8D90D95729}" type="presOf" srcId="{2D2BBDCA-220F-4CDA-B1AA-A2E82541D775}" destId="{04384708-AAEE-4419-ADB8-190EA3FA8E61}" srcOrd="0" destOrd="0" presId="urn:microsoft.com/office/officeart/2005/8/layout/equation1"/>
    <dgm:cxn modelId="{7B2D6F1C-992B-4F08-86FF-C3225AF7E417}" type="presOf" srcId="{BC9488CD-13F8-42E1-B2F7-AE97D678889D}" destId="{BF62A4E5-1A17-44E9-9F6F-9A7137895592}" srcOrd="0" destOrd="0" presId="urn:microsoft.com/office/officeart/2005/8/layout/equation1"/>
    <dgm:cxn modelId="{6DAEF6E7-F3D7-4F35-BAEB-0BBC6689A1D9}" srcId="{347C5BB7-BCBB-4EC6-8CC4-499A1243D6CD}" destId="{BC9488CD-13F8-42E1-B2F7-AE97D678889D}" srcOrd="1" destOrd="0" parTransId="{4CDAF43E-1656-4E7F-80DF-5AA39FEECEB8}" sibTransId="{2D2BBDCA-220F-4CDA-B1AA-A2E82541D775}"/>
    <dgm:cxn modelId="{871CD9EF-F190-4A13-A613-57211D28DA50}" type="presOf" srcId="{A7641CC1-A343-4019-A178-8670B875DD1F}" destId="{FBFB9750-0C81-418D-B700-55CD945A9ABA}" srcOrd="0" destOrd="0" presId="urn:microsoft.com/office/officeart/2005/8/layout/equation1"/>
    <dgm:cxn modelId="{09A5AA95-D6C5-454B-9CC9-84FC861F8B31}" type="presParOf" srcId="{7B1265C3-B8B0-4CCA-A332-20A3767D6A09}" destId="{3FF834D0-49BD-4720-9E7C-4EDBD107740D}" srcOrd="0" destOrd="0" presId="urn:microsoft.com/office/officeart/2005/8/layout/equation1"/>
    <dgm:cxn modelId="{CBB30C52-B89B-4CA4-A776-FCB407A60634}" type="presParOf" srcId="{7B1265C3-B8B0-4CCA-A332-20A3767D6A09}" destId="{5CF4E4D1-ECB0-459F-8455-BD00B6A2D316}" srcOrd="1" destOrd="0" presId="urn:microsoft.com/office/officeart/2005/8/layout/equation1"/>
    <dgm:cxn modelId="{0A1E48A3-9506-4A4D-80D1-E3EBF50A1A00}" type="presParOf" srcId="{7B1265C3-B8B0-4CCA-A332-20A3767D6A09}" destId="{73BD548B-6FE6-428E-8443-1FDA683990B8}" srcOrd="2" destOrd="0" presId="urn:microsoft.com/office/officeart/2005/8/layout/equation1"/>
    <dgm:cxn modelId="{B1EAC61E-7998-4D54-8F15-E8833D03D85F}" type="presParOf" srcId="{7B1265C3-B8B0-4CCA-A332-20A3767D6A09}" destId="{DAADC93F-FD75-4365-939B-2C70FC97A896}" srcOrd="3" destOrd="0" presId="urn:microsoft.com/office/officeart/2005/8/layout/equation1"/>
    <dgm:cxn modelId="{E708E3D8-D23C-445E-8658-019A1920CDF8}" type="presParOf" srcId="{7B1265C3-B8B0-4CCA-A332-20A3767D6A09}" destId="{BF62A4E5-1A17-44E9-9F6F-9A7137895592}" srcOrd="4" destOrd="0" presId="urn:microsoft.com/office/officeart/2005/8/layout/equation1"/>
    <dgm:cxn modelId="{A3CD1507-0479-4638-BEE7-6794214F5C19}" type="presParOf" srcId="{7B1265C3-B8B0-4CCA-A332-20A3767D6A09}" destId="{E3F450C6-2D1B-4C9E-BB2C-610764861DB6}" srcOrd="5" destOrd="0" presId="urn:microsoft.com/office/officeart/2005/8/layout/equation1"/>
    <dgm:cxn modelId="{E2348FF9-72BD-4CE3-AF28-9D62C762629A}" type="presParOf" srcId="{7B1265C3-B8B0-4CCA-A332-20A3767D6A09}" destId="{04384708-AAEE-4419-ADB8-190EA3FA8E61}" srcOrd="6" destOrd="0" presId="urn:microsoft.com/office/officeart/2005/8/layout/equation1"/>
    <dgm:cxn modelId="{EA2F1BE2-58CC-493B-9315-9A47A133BBE2}" type="presParOf" srcId="{7B1265C3-B8B0-4CCA-A332-20A3767D6A09}" destId="{5DBCD2D8-1FED-411E-9740-CBB927C2374B}" srcOrd="7" destOrd="0" presId="urn:microsoft.com/office/officeart/2005/8/layout/equation1"/>
    <dgm:cxn modelId="{57EEC20B-084C-425E-A399-CECDE944DF0D}" type="presParOf" srcId="{7B1265C3-B8B0-4CCA-A332-20A3767D6A09}" destId="{D1022FC0-E633-4B71-907B-8B3BC7571492}" srcOrd="8" destOrd="0" presId="urn:microsoft.com/office/officeart/2005/8/layout/equation1"/>
    <dgm:cxn modelId="{FFE190B6-3840-4608-8FBB-11480824FD0C}" type="presParOf" srcId="{7B1265C3-B8B0-4CCA-A332-20A3767D6A09}" destId="{7CA51E3D-4170-4B5D-91EC-1F7C168B48ED}" srcOrd="9" destOrd="0" presId="urn:microsoft.com/office/officeart/2005/8/layout/equation1"/>
    <dgm:cxn modelId="{274B83D7-56C3-4432-AC79-E270FA6576A2}" type="presParOf" srcId="{7B1265C3-B8B0-4CCA-A332-20A3767D6A09}" destId="{FBFB9750-0C81-418D-B700-55CD945A9ABA}" srcOrd="10" destOrd="0" presId="urn:microsoft.com/office/officeart/2005/8/layout/equation1"/>
    <dgm:cxn modelId="{FD8B2AD8-DDBD-4A06-B296-B0513CC5E560}" type="presParOf" srcId="{7B1265C3-B8B0-4CCA-A332-20A3767D6A09}" destId="{F04825E5-0FE3-4E29-BFD0-15FA6F987E47}" srcOrd="11" destOrd="0" presId="urn:microsoft.com/office/officeart/2005/8/layout/equation1"/>
    <dgm:cxn modelId="{9FFB1A70-C21D-4229-8168-BA480E886F5C}" type="presParOf" srcId="{7B1265C3-B8B0-4CCA-A332-20A3767D6A09}" destId="{033B0095-FBB5-431F-B38F-F48FCF2BC2DD}" srcOrd="12" destOrd="0" presId="urn:microsoft.com/office/officeart/2005/8/layout/equation1"/>
    <dgm:cxn modelId="{45DAFCD5-66AA-4569-A0B3-637917A9EF9E}" type="presParOf" srcId="{7B1265C3-B8B0-4CCA-A332-20A3767D6A09}" destId="{0EB5F6A1-996C-4B83-9700-CC5129B46F33}" srcOrd="13" destOrd="0" presId="urn:microsoft.com/office/officeart/2005/8/layout/equation1"/>
    <dgm:cxn modelId="{84A21B92-E16D-4072-82B7-BCE4A5F9E5AD}" type="presParOf" srcId="{7B1265C3-B8B0-4CCA-A332-20A3767D6A09}" destId="{55649EF8-D273-4ADE-97F5-4C962E7DC864}" srcOrd="14" destOrd="0" presId="urn:microsoft.com/office/officeart/2005/8/layout/equation1"/>
    <dgm:cxn modelId="{2CCE2F4C-09C5-4C67-94A5-D26D6959AD43}" type="presParOf" srcId="{7B1265C3-B8B0-4CCA-A332-20A3767D6A09}" destId="{66A26AB6-8CF9-44BC-8CFF-8F795A3CFF4A}" srcOrd="15" destOrd="0" presId="urn:microsoft.com/office/officeart/2005/8/layout/equation1"/>
    <dgm:cxn modelId="{53B8122B-2999-4FB3-8BFD-C6BFBCCC4F05}" type="presParOf" srcId="{7B1265C3-B8B0-4CCA-A332-20A3767D6A09}" destId="{57505B4A-CAE3-47B4-9226-3B45D87D62ED}" srcOrd="16" destOrd="0" presId="urn:microsoft.com/office/officeart/2005/8/layout/equation1"/>
    <dgm:cxn modelId="{679DA1B9-F61C-4ED6-B6F5-00D0FD81C41A}" type="presParOf" srcId="{7B1265C3-B8B0-4CCA-A332-20A3767D6A09}" destId="{E4C75D79-AF78-4E7F-8B99-1CD7F8198C0D}" srcOrd="17" destOrd="0" presId="urn:microsoft.com/office/officeart/2005/8/layout/equation1"/>
    <dgm:cxn modelId="{E5EAA4A4-0C7E-45A2-92EC-B5F3080B7F02}" type="presParOf" srcId="{7B1265C3-B8B0-4CCA-A332-20A3767D6A09}" destId="{3774D30F-0CF8-4F72-BE30-71ACB004303F}" srcOrd="18" destOrd="0" presId="urn:microsoft.com/office/officeart/2005/8/layout/equation1"/>
    <dgm:cxn modelId="{3874CE5B-5B98-4C5E-9590-C458A5D5D5D1}" type="presParOf" srcId="{7B1265C3-B8B0-4CCA-A332-20A3767D6A09}" destId="{EC2E6178-5CA0-4C22-A051-1716746E71E0}" srcOrd="19" destOrd="0" presId="urn:microsoft.com/office/officeart/2005/8/layout/equation1"/>
    <dgm:cxn modelId="{019C2D9D-BD49-407B-A878-17A606410528}" type="presParOf" srcId="{7B1265C3-B8B0-4CCA-A332-20A3767D6A09}" destId="{B3DED944-4200-4D02-809D-5FBEC89C6A92}" srcOrd="2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34D0-49BD-4720-9E7C-4EDBD107740D}">
      <dsp:nvSpPr>
        <dsp:cNvPr id="0" name=""/>
        <dsp:cNvSpPr/>
      </dsp:nvSpPr>
      <dsp:spPr>
        <a:xfrm>
          <a:off x="2596"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Personal-Bedarfs-Planung</a:t>
          </a:r>
          <a:endParaRPr lang="de-DE" sz="1100" b="0" kern="1200" dirty="0">
            <a:latin typeface="Arial" pitchFamily="34" charset="0"/>
            <a:cs typeface="Arial" pitchFamily="34" charset="0"/>
          </a:endParaRPr>
        </a:p>
      </dsp:txBody>
      <dsp:txXfrm>
        <a:off x="136607" y="720585"/>
        <a:ext cx="647061" cy="647061"/>
      </dsp:txXfrm>
    </dsp:sp>
    <dsp:sp modelId="{73BD548B-6FE6-428E-8443-1FDA683990B8}">
      <dsp:nvSpPr>
        <dsp:cNvPr id="0" name=""/>
        <dsp:cNvSpPr/>
      </dsp:nvSpPr>
      <dsp:spPr>
        <a:xfrm>
          <a:off x="991984"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1062335" y="981699"/>
        <a:ext cx="390046" cy="124832"/>
      </dsp:txXfrm>
    </dsp:sp>
    <dsp:sp modelId="{BF62A4E5-1A17-44E9-9F6F-9A7137895592}">
      <dsp:nvSpPr>
        <dsp:cNvPr id="0" name=""/>
        <dsp:cNvSpPr/>
      </dsp:nvSpPr>
      <dsp:spPr>
        <a:xfrm>
          <a:off x="1597037"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Beschaf</a:t>
          </a:r>
          <a:r>
            <a:rPr lang="de-DE" sz="1100" b="0" kern="1200" dirty="0" smtClean="0">
              <a:latin typeface="Arial" pitchFamily="34" charset="0"/>
              <a:cs typeface="Arial" pitchFamily="34" charset="0"/>
            </a:rPr>
            <a:t>-</a:t>
          </a:r>
          <a:r>
            <a:rPr lang="de-DE" sz="1100" b="0" kern="1200" dirty="0" err="1" smtClean="0">
              <a:latin typeface="Arial" pitchFamily="34" charset="0"/>
              <a:cs typeface="Arial" pitchFamily="34" charset="0"/>
            </a:rPr>
            <a:t>fung</a:t>
          </a:r>
          <a:endParaRPr lang="de-DE" sz="1100" b="0" kern="1200" dirty="0">
            <a:latin typeface="Arial" pitchFamily="34" charset="0"/>
            <a:cs typeface="Arial" pitchFamily="34" charset="0"/>
          </a:endParaRPr>
        </a:p>
      </dsp:txBody>
      <dsp:txXfrm>
        <a:off x="1731048" y="720585"/>
        <a:ext cx="647061" cy="647061"/>
      </dsp:txXfrm>
    </dsp:sp>
    <dsp:sp modelId="{04384708-AAEE-4419-ADB8-190EA3FA8E61}">
      <dsp:nvSpPr>
        <dsp:cNvPr id="0" name=""/>
        <dsp:cNvSpPr/>
      </dsp:nvSpPr>
      <dsp:spPr>
        <a:xfrm>
          <a:off x="258642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2656776" y="981699"/>
        <a:ext cx="390046" cy="124832"/>
      </dsp:txXfrm>
    </dsp:sp>
    <dsp:sp modelId="{D1022FC0-E633-4B71-907B-8B3BC7571492}">
      <dsp:nvSpPr>
        <dsp:cNvPr id="0" name=""/>
        <dsp:cNvSpPr/>
      </dsp:nvSpPr>
      <dsp:spPr>
        <a:xfrm>
          <a:off x="319147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ent</a:t>
          </a:r>
          <a:r>
            <a:rPr lang="de-DE" sz="1100" b="0" kern="1200" dirty="0" smtClean="0">
              <a:latin typeface="Arial" pitchFamily="34" charset="0"/>
              <a:cs typeface="Arial" pitchFamily="34" charset="0"/>
            </a:rPr>
            <a:t>-wicklung</a:t>
          </a:r>
          <a:endParaRPr lang="de-DE" sz="1100" b="0" kern="1200" dirty="0">
            <a:latin typeface="Arial" pitchFamily="34" charset="0"/>
            <a:cs typeface="Arial" pitchFamily="34" charset="0"/>
          </a:endParaRPr>
        </a:p>
      </dsp:txBody>
      <dsp:txXfrm>
        <a:off x="3325489" y="720585"/>
        <a:ext cx="647061" cy="647061"/>
      </dsp:txXfrm>
    </dsp:sp>
    <dsp:sp modelId="{FBFB9750-0C81-418D-B700-55CD945A9ABA}">
      <dsp:nvSpPr>
        <dsp:cNvPr id="0" name=""/>
        <dsp:cNvSpPr/>
      </dsp:nvSpPr>
      <dsp:spPr>
        <a:xfrm>
          <a:off x="418086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4251216" y="981699"/>
        <a:ext cx="390046" cy="124832"/>
      </dsp:txXfrm>
    </dsp:sp>
    <dsp:sp modelId="{033B0095-FBB5-431F-B38F-F48FCF2BC2DD}">
      <dsp:nvSpPr>
        <dsp:cNvPr id="0" name=""/>
        <dsp:cNvSpPr/>
      </dsp:nvSpPr>
      <dsp:spPr>
        <a:xfrm>
          <a:off x="478591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Personal-führung</a:t>
          </a:r>
          <a:endParaRPr lang="de-DE" sz="1100" b="0" kern="1200" dirty="0">
            <a:latin typeface="Arial" pitchFamily="34" charset="0"/>
            <a:cs typeface="Arial" pitchFamily="34" charset="0"/>
          </a:endParaRPr>
        </a:p>
      </dsp:txBody>
      <dsp:txXfrm>
        <a:off x="4919929" y="720585"/>
        <a:ext cx="647061" cy="647061"/>
      </dsp:txXfrm>
    </dsp:sp>
    <dsp:sp modelId="{55649EF8-D273-4ADE-97F5-4C962E7DC864}">
      <dsp:nvSpPr>
        <dsp:cNvPr id="0" name=""/>
        <dsp:cNvSpPr/>
      </dsp:nvSpPr>
      <dsp:spPr>
        <a:xfrm>
          <a:off x="5775306"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kern="1200"/>
        </a:p>
      </dsp:txBody>
      <dsp:txXfrm>
        <a:off x="5845657" y="981699"/>
        <a:ext cx="390046" cy="124832"/>
      </dsp:txXfrm>
    </dsp:sp>
    <dsp:sp modelId="{57505B4A-CAE3-47B4-9226-3B45D87D62ED}">
      <dsp:nvSpPr>
        <dsp:cNvPr id="0" name=""/>
        <dsp:cNvSpPr/>
      </dsp:nvSpPr>
      <dsp:spPr>
        <a:xfrm>
          <a:off x="6380359"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Personal-frei-setzung</a:t>
          </a:r>
          <a:r>
            <a:rPr lang="de-DE" sz="1100" b="0" kern="1200" dirty="0" smtClean="0"/>
            <a:t> </a:t>
          </a:r>
          <a:endParaRPr lang="de-DE" sz="1100" b="0" kern="1200" dirty="0"/>
        </a:p>
      </dsp:txBody>
      <dsp:txXfrm>
        <a:off x="6514370" y="720585"/>
        <a:ext cx="647061" cy="647061"/>
      </dsp:txXfrm>
    </dsp:sp>
    <dsp:sp modelId="{3774D30F-0CF8-4F72-BE30-71ACB004303F}">
      <dsp:nvSpPr>
        <dsp:cNvPr id="0" name=""/>
        <dsp:cNvSpPr/>
      </dsp:nvSpPr>
      <dsp:spPr>
        <a:xfrm>
          <a:off x="7369747" y="778741"/>
          <a:ext cx="530748" cy="530748"/>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de-DE" sz="2300" b="0" kern="1200"/>
        </a:p>
      </dsp:txBody>
      <dsp:txXfrm>
        <a:off x="7440098" y="888075"/>
        <a:ext cx="390046" cy="312080"/>
      </dsp:txXfrm>
    </dsp:sp>
    <dsp:sp modelId="{B3DED944-4200-4D02-809D-5FBEC89C6A92}">
      <dsp:nvSpPr>
        <dsp:cNvPr id="0" name=""/>
        <dsp:cNvSpPr/>
      </dsp:nvSpPr>
      <dsp:spPr>
        <a:xfrm>
          <a:off x="7974800" y="586574"/>
          <a:ext cx="915083" cy="915083"/>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Personal-wirtschaft</a:t>
          </a:r>
          <a:endParaRPr lang="de-DE" sz="1100" b="0" kern="1200" dirty="0">
            <a:latin typeface="Arial" pitchFamily="34" charset="0"/>
            <a:cs typeface="Arial" pitchFamily="34" charset="0"/>
          </a:endParaRPr>
        </a:p>
      </dsp:txBody>
      <dsp:txXfrm>
        <a:off x="8108811" y="720585"/>
        <a:ext cx="647061" cy="6470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34D0-49BD-4720-9E7C-4EDBD107740D}">
      <dsp:nvSpPr>
        <dsp:cNvPr id="0" name=""/>
        <dsp:cNvSpPr/>
      </dsp:nvSpPr>
      <dsp:spPr>
        <a:xfrm>
          <a:off x="2596"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Personal-Bedarfs-Planung</a:t>
          </a:r>
          <a:endParaRPr lang="de-DE" sz="1100" b="0" kern="1200" dirty="0">
            <a:latin typeface="Arial" pitchFamily="34" charset="0"/>
            <a:cs typeface="Arial" pitchFamily="34" charset="0"/>
          </a:endParaRPr>
        </a:p>
      </dsp:txBody>
      <dsp:txXfrm>
        <a:off x="136607" y="720585"/>
        <a:ext cx="647061" cy="647061"/>
      </dsp:txXfrm>
    </dsp:sp>
    <dsp:sp modelId="{73BD548B-6FE6-428E-8443-1FDA683990B8}">
      <dsp:nvSpPr>
        <dsp:cNvPr id="0" name=""/>
        <dsp:cNvSpPr/>
      </dsp:nvSpPr>
      <dsp:spPr>
        <a:xfrm>
          <a:off x="991984"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1062335" y="981699"/>
        <a:ext cx="390046" cy="124832"/>
      </dsp:txXfrm>
    </dsp:sp>
    <dsp:sp modelId="{BF62A4E5-1A17-44E9-9F6F-9A7137895592}">
      <dsp:nvSpPr>
        <dsp:cNvPr id="0" name=""/>
        <dsp:cNvSpPr/>
      </dsp:nvSpPr>
      <dsp:spPr>
        <a:xfrm>
          <a:off x="1597037"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Beschaf</a:t>
          </a:r>
          <a:r>
            <a:rPr lang="de-DE" sz="1100" b="0" kern="1200" dirty="0" smtClean="0">
              <a:latin typeface="Arial" pitchFamily="34" charset="0"/>
              <a:cs typeface="Arial" pitchFamily="34" charset="0"/>
            </a:rPr>
            <a:t>-</a:t>
          </a:r>
          <a:r>
            <a:rPr lang="de-DE" sz="1100" b="0" kern="1200" dirty="0" err="1" smtClean="0">
              <a:latin typeface="Arial" pitchFamily="34" charset="0"/>
              <a:cs typeface="Arial" pitchFamily="34" charset="0"/>
            </a:rPr>
            <a:t>fung</a:t>
          </a:r>
          <a:endParaRPr lang="de-DE" sz="1100" b="0" kern="1200" dirty="0">
            <a:latin typeface="Arial" pitchFamily="34" charset="0"/>
            <a:cs typeface="Arial" pitchFamily="34" charset="0"/>
          </a:endParaRPr>
        </a:p>
      </dsp:txBody>
      <dsp:txXfrm>
        <a:off x="1731048" y="720585"/>
        <a:ext cx="647061" cy="647061"/>
      </dsp:txXfrm>
    </dsp:sp>
    <dsp:sp modelId="{04384708-AAEE-4419-ADB8-190EA3FA8E61}">
      <dsp:nvSpPr>
        <dsp:cNvPr id="0" name=""/>
        <dsp:cNvSpPr/>
      </dsp:nvSpPr>
      <dsp:spPr>
        <a:xfrm>
          <a:off x="258642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2656776" y="981699"/>
        <a:ext cx="390046" cy="124832"/>
      </dsp:txXfrm>
    </dsp:sp>
    <dsp:sp modelId="{D1022FC0-E633-4B71-907B-8B3BC7571492}">
      <dsp:nvSpPr>
        <dsp:cNvPr id="0" name=""/>
        <dsp:cNvSpPr/>
      </dsp:nvSpPr>
      <dsp:spPr>
        <a:xfrm>
          <a:off x="319147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ent</a:t>
          </a:r>
          <a:r>
            <a:rPr lang="de-DE" sz="1100" b="0" kern="1200" dirty="0" smtClean="0">
              <a:latin typeface="Arial" pitchFamily="34" charset="0"/>
              <a:cs typeface="Arial" pitchFamily="34" charset="0"/>
            </a:rPr>
            <a:t>-wicklung</a:t>
          </a:r>
          <a:endParaRPr lang="de-DE" sz="1100" b="0" kern="1200" dirty="0">
            <a:latin typeface="Arial" pitchFamily="34" charset="0"/>
            <a:cs typeface="Arial" pitchFamily="34" charset="0"/>
          </a:endParaRPr>
        </a:p>
      </dsp:txBody>
      <dsp:txXfrm>
        <a:off x="3325489" y="720585"/>
        <a:ext cx="647061" cy="647061"/>
      </dsp:txXfrm>
    </dsp:sp>
    <dsp:sp modelId="{FBFB9750-0C81-418D-B700-55CD945A9ABA}">
      <dsp:nvSpPr>
        <dsp:cNvPr id="0" name=""/>
        <dsp:cNvSpPr/>
      </dsp:nvSpPr>
      <dsp:spPr>
        <a:xfrm>
          <a:off x="418086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4251216" y="981699"/>
        <a:ext cx="390046" cy="124832"/>
      </dsp:txXfrm>
    </dsp:sp>
    <dsp:sp modelId="{033B0095-FBB5-431F-B38F-F48FCF2BC2DD}">
      <dsp:nvSpPr>
        <dsp:cNvPr id="0" name=""/>
        <dsp:cNvSpPr/>
      </dsp:nvSpPr>
      <dsp:spPr>
        <a:xfrm>
          <a:off x="478591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Personal-führung</a:t>
          </a:r>
          <a:endParaRPr lang="de-DE" sz="1100" b="0" kern="1200" dirty="0">
            <a:latin typeface="Arial" pitchFamily="34" charset="0"/>
            <a:cs typeface="Arial" pitchFamily="34" charset="0"/>
          </a:endParaRPr>
        </a:p>
      </dsp:txBody>
      <dsp:txXfrm>
        <a:off x="4919929" y="720585"/>
        <a:ext cx="647061" cy="647061"/>
      </dsp:txXfrm>
    </dsp:sp>
    <dsp:sp modelId="{55649EF8-D273-4ADE-97F5-4C962E7DC864}">
      <dsp:nvSpPr>
        <dsp:cNvPr id="0" name=""/>
        <dsp:cNvSpPr/>
      </dsp:nvSpPr>
      <dsp:spPr>
        <a:xfrm>
          <a:off x="5775306"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kern="1200"/>
        </a:p>
      </dsp:txBody>
      <dsp:txXfrm>
        <a:off x="5845657" y="981699"/>
        <a:ext cx="390046" cy="124832"/>
      </dsp:txXfrm>
    </dsp:sp>
    <dsp:sp modelId="{57505B4A-CAE3-47B4-9226-3B45D87D62ED}">
      <dsp:nvSpPr>
        <dsp:cNvPr id="0" name=""/>
        <dsp:cNvSpPr/>
      </dsp:nvSpPr>
      <dsp:spPr>
        <a:xfrm>
          <a:off x="6380359"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Personal-frei-setzung</a:t>
          </a:r>
          <a:r>
            <a:rPr lang="de-DE" sz="1100" b="0" kern="1200" dirty="0" smtClean="0"/>
            <a:t> </a:t>
          </a:r>
          <a:endParaRPr lang="de-DE" sz="1100" b="0" kern="1200" dirty="0"/>
        </a:p>
      </dsp:txBody>
      <dsp:txXfrm>
        <a:off x="6514370" y="720585"/>
        <a:ext cx="647061" cy="647061"/>
      </dsp:txXfrm>
    </dsp:sp>
    <dsp:sp modelId="{3774D30F-0CF8-4F72-BE30-71ACB004303F}">
      <dsp:nvSpPr>
        <dsp:cNvPr id="0" name=""/>
        <dsp:cNvSpPr/>
      </dsp:nvSpPr>
      <dsp:spPr>
        <a:xfrm>
          <a:off x="7369747" y="778741"/>
          <a:ext cx="530748" cy="530748"/>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de-DE" sz="2300" b="0" kern="1200"/>
        </a:p>
      </dsp:txBody>
      <dsp:txXfrm>
        <a:off x="7440098" y="888075"/>
        <a:ext cx="390046" cy="312080"/>
      </dsp:txXfrm>
    </dsp:sp>
    <dsp:sp modelId="{B3DED944-4200-4D02-809D-5FBEC89C6A92}">
      <dsp:nvSpPr>
        <dsp:cNvPr id="0" name=""/>
        <dsp:cNvSpPr/>
      </dsp:nvSpPr>
      <dsp:spPr>
        <a:xfrm>
          <a:off x="7974800" y="586574"/>
          <a:ext cx="915083" cy="915083"/>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Personal-wirtschaft</a:t>
          </a:r>
          <a:endParaRPr lang="de-DE" sz="1100" b="0" kern="1200" dirty="0">
            <a:latin typeface="Arial" pitchFamily="34" charset="0"/>
            <a:cs typeface="Arial" pitchFamily="34" charset="0"/>
          </a:endParaRPr>
        </a:p>
      </dsp:txBody>
      <dsp:txXfrm>
        <a:off x="8108811" y="720585"/>
        <a:ext cx="647061" cy="6470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34D0-49BD-4720-9E7C-4EDBD107740D}">
      <dsp:nvSpPr>
        <dsp:cNvPr id="0" name=""/>
        <dsp:cNvSpPr/>
      </dsp:nvSpPr>
      <dsp:spPr>
        <a:xfrm>
          <a:off x="2596"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Personal-Bedarfs-Planung</a:t>
          </a:r>
          <a:endParaRPr lang="de-DE" sz="1100" b="0" kern="1200" dirty="0">
            <a:latin typeface="Arial" pitchFamily="34" charset="0"/>
            <a:cs typeface="Arial" pitchFamily="34" charset="0"/>
          </a:endParaRPr>
        </a:p>
      </dsp:txBody>
      <dsp:txXfrm>
        <a:off x="136607" y="720585"/>
        <a:ext cx="647061" cy="647061"/>
      </dsp:txXfrm>
    </dsp:sp>
    <dsp:sp modelId="{73BD548B-6FE6-428E-8443-1FDA683990B8}">
      <dsp:nvSpPr>
        <dsp:cNvPr id="0" name=""/>
        <dsp:cNvSpPr/>
      </dsp:nvSpPr>
      <dsp:spPr>
        <a:xfrm>
          <a:off x="991984"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1062335" y="981699"/>
        <a:ext cx="390046" cy="124832"/>
      </dsp:txXfrm>
    </dsp:sp>
    <dsp:sp modelId="{BF62A4E5-1A17-44E9-9F6F-9A7137895592}">
      <dsp:nvSpPr>
        <dsp:cNvPr id="0" name=""/>
        <dsp:cNvSpPr/>
      </dsp:nvSpPr>
      <dsp:spPr>
        <a:xfrm>
          <a:off x="1597037"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Beschaf</a:t>
          </a:r>
          <a:r>
            <a:rPr lang="de-DE" sz="1100" b="0" kern="1200" dirty="0" smtClean="0">
              <a:latin typeface="Arial" pitchFamily="34" charset="0"/>
              <a:cs typeface="Arial" pitchFamily="34" charset="0"/>
            </a:rPr>
            <a:t>-</a:t>
          </a:r>
          <a:r>
            <a:rPr lang="de-DE" sz="1100" b="0" kern="1200" dirty="0" err="1" smtClean="0">
              <a:latin typeface="Arial" pitchFamily="34" charset="0"/>
              <a:cs typeface="Arial" pitchFamily="34" charset="0"/>
            </a:rPr>
            <a:t>fung</a:t>
          </a:r>
          <a:endParaRPr lang="de-DE" sz="1100" b="0" kern="1200" dirty="0">
            <a:latin typeface="Arial" pitchFamily="34" charset="0"/>
            <a:cs typeface="Arial" pitchFamily="34" charset="0"/>
          </a:endParaRPr>
        </a:p>
      </dsp:txBody>
      <dsp:txXfrm>
        <a:off x="1731048" y="720585"/>
        <a:ext cx="647061" cy="647061"/>
      </dsp:txXfrm>
    </dsp:sp>
    <dsp:sp modelId="{04384708-AAEE-4419-ADB8-190EA3FA8E61}">
      <dsp:nvSpPr>
        <dsp:cNvPr id="0" name=""/>
        <dsp:cNvSpPr/>
      </dsp:nvSpPr>
      <dsp:spPr>
        <a:xfrm>
          <a:off x="258642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2656776" y="981699"/>
        <a:ext cx="390046" cy="124832"/>
      </dsp:txXfrm>
    </dsp:sp>
    <dsp:sp modelId="{D1022FC0-E633-4B71-907B-8B3BC7571492}">
      <dsp:nvSpPr>
        <dsp:cNvPr id="0" name=""/>
        <dsp:cNvSpPr/>
      </dsp:nvSpPr>
      <dsp:spPr>
        <a:xfrm>
          <a:off x="319147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ent</a:t>
          </a:r>
          <a:r>
            <a:rPr lang="de-DE" sz="1100" b="0" kern="1200" dirty="0" smtClean="0">
              <a:latin typeface="Arial" pitchFamily="34" charset="0"/>
              <a:cs typeface="Arial" pitchFamily="34" charset="0"/>
            </a:rPr>
            <a:t>-wicklung</a:t>
          </a:r>
          <a:endParaRPr lang="de-DE" sz="1100" b="0" kern="1200" dirty="0">
            <a:latin typeface="Arial" pitchFamily="34" charset="0"/>
            <a:cs typeface="Arial" pitchFamily="34" charset="0"/>
          </a:endParaRPr>
        </a:p>
      </dsp:txBody>
      <dsp:txXfrm>
        <a:off x="3325489" y="720585"/>
        <a:ext cx="647061" cy="647061"/>
      </dsp:txXfrm>
    </dsp:sp>
    <dsp:sp modelId="{FBFB9750-0C81-418D-B700-55CD945A9ABA}">
      <dsp:nvSpPr>
        <dsp:cNvPr id="0" name=""/>
        <dsp:cNvSpPr/>
      </dsp:nvSpPr>
      <dsp:spPr>
        <a:xfrm>
          <a:off x="418086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4251216" y="981699"/>
        <a:ext cx="390046" cy="124832"/>
      </dsp:txXfrm>
    </dsp:sp>
    <dsp:sp modelId="{033B0095-FBB5-431F-B38F-F48FCF2BC2DD}">
      <dsp:nvSpPr>
        <dsp:cNvPr id="0" name=""/>
        <dsp:cNvSpPr/>
      </dsp:nvSpPr>
      <dsp:spPr>
        <a:xfrm>
          <a:off x="478591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Personal-führung</a:t>
          </a:r>
          <a:endParaRPr lang="de-DE" sz="1100" b="0" kern="1200" dirty="0">
            <a:latin typeface="Arial" pitchFamily="34" charset="0"/>
            <a:cs typeface="Arial" pitchFamily="34" charset="0"/>
          </a:endParaRPr>
        </a:p>
      </dsp:txBody>
      <dsp:txXfrm>
        <a:off x="4919929" y="720585"/>
        <a:ext cx="647061" cy="647061"/>
      </dsp:txXfrm>
    </dsp:sp>
    <dsp:sp modelId="{55649EF8-D273-4ADE-97F5-4C962E7DC864}">
      <dsp:nvSpPr>
        <dsp:cNvPr id="0" name=""/>
        <dsp:cNvSpPr/>
      </dsp:nvSpPr>
      <dsp:spPr>
        <a:xfrm>
          <a:off x="5775306"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kern="1200"/>
        </a:p>
      </dsp:txBody>
      <dsp:txXfrm>
        <a:off x="5845657" y="981699"/>
        <a:ext cx="390046" cy="124832"/>
      </dsp:txXfrm>
    </dsp:sp>
    <dsp:sp modelId="{57505B4A-CAE3-47B4-9226-3B45D87D62ED}">
      <dsp:nvSpPr>
        <dsp:cNvPr id="0" name=""/>
        <dsp:cNvSpPr/>
      </dsp:nvSpPr>
      <dsp:spPr>
        <a:xfrm>
          <a:off x="6380359"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Personal-frei-setzung</a:t>
          </a:r>
          <a:r>
            <a:rPr lang="de-DE" sz="1100" b="0" kern="1200" dirty="0" smtClean="0"/>
            <a:t> </a:t>
          </a:r>
          <a:endParaRPr lang="de-DE" sz="1100" b="0" kern="1200" dirty="0"/>
        </a:p>
      </dsp:txBody>
      <dsp:txXfrm>
        <a:off x="6514370" y="720585"/>
        <a:ext cx="647061" cy="647061"/>
      </dsp:txXfrm>
    </dsp:sp>
    <dsp:sp modelId="{3774D30F-0CF8-4F72-BE30-71ACB004303F}">
      <dsp:nvSpPr>
        <dsp:cNvPr id="0" name=""/>
        <dsp:cNvSpPr/>
      </dsp:nvSpPr>
      <dsp:spPr>
        <a:xfrm>
          <a:off x="7369747" y="778741"/>
          <a:ext cx="530748" cy="530748"/>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de-DE" sz="2300" b="0" kern="1200"/>
        </a:p>
      </dsp:txBody>
      <dsp:txXfrm>
        <a:off x="7440098" y="888075"/>
        <a:ext cx="390046" cy="312080"/>
      </dsp:txXfrm>
    </dsp:sp>
    <dsp:sp modelId="{B3DED944-4200-4D02-809D-5FBEC89C6A92}">
      <dsp:nvSpPr>
        <dsp:cNvPr id="0" name=""/>
        <dsp:cNvSpPr/>
      </dsp:nvSpPr>
      <dsp:spPr>
        <a:xfrm>
          <a:off x="7974800" y="586574"/>
          <a:ext cx="915083" cy="915083"/>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Personal-wirtschaft</a:t>
          </a:r>
          <a:endParaRPr lang="de-DE" sz="1100" b="0" kern="1200" dirty="0">
            <a:latin typeface="Arial" pitchFamily="34" charset="0"/>
            <a:cs typeface="Arial" pitchFamily="34" charset="0"/>
          </a:endParaRPr>
        </a:p>
      </dsp:txBody>
      <dsp:txXfrm>
        <a:off x="8108811" y="720585"/>
        <a:ext cx="647061" cy="6470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34D0-49BD-4720-9E7C-4EDBD107740D}">
      <dsp:nvSpPr>
        <dsp:cNvPr id="0" name=""/>
        <dsp:cNvSpPr/>
      </dsp:nvSpPr>
      <dsp:spPr>
        <a:xfrm>
          <a:off x="2596"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Personal-Bedarfs-Planung</a:t>
          </a:r>
          <a:endParaRPr lang="de-DE" sz="1100" b="0" kern="1200" dirty="0">
            <a:latin typeface="Arial" pitchFamily="34" charset="0"/>
            <a:cs typeface="Arial" pitchFamily="34" charset="0"/>
          </a:endParaRPr>
        </a:p>
      </dsp:txBody>
      <dsp:txXfrm>
        <a:off x="136607" y="720585"/>
        <a:ext cx="647061" cy="647061"/>
      </dsp:txXfrm>
    </dsp:sp>
    <dsp:sp modelId="{73BD548B-6FE6-428E-8443-1FDA683990B8}">
      <dsp:nvSpPr>
        <dsp:cNvPr id="0" name=""/>
        <dsp:cNvSpPr/>
      </dsp:nvSpPr>
      <dsp:spPr>
        <a:xfrm>
          <a:off x="991984"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1062335" y="981699"/>
        <a:ext cx="390046" cy="124832"/>
      </dsp:txXfrm>
    </dsp:sp>
    <dsp:sp modelId="{BF62A4E5-1A17-44E9-9F6F-9A7137895592}">
      <dsp:nvSpPr>
        <dsp:cNvPr id="0" name=""/>
        <dsp:cNvSpPr/>
      </dsp:nvSpPr>
      <dsp:spPr>
        <a:xfrm>
          <a:off x="1597037"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Beschaf</a:t>
          </a:r>
          <a:r>
            <a:rPr lang="de-DE" sz="1100" b="0" kern="1200" dirty="0" smtClean="0">
              <a:latin typeface="Arial" pitchFamily="34" charset="0"/>
              <a:cs typeface="Arial" pitchFamily="34" charset="0"/>
            </a:rPr>
            <a:t>-</a:t>
          </a:r>
          <a:r>
            <a:rPr lang="de-DE" sz="1100" b="0" kern="1200" dirty="0" err="1" smtClean="0">
              <a:latin typeface="Arial" pitchFamily="34" charset="0"/>
              <a:cs typeface="Arial" pitchFamily="34" charset="0"/>
            </a:rPr>
            <a:t>fung</a:t>
          </a:r>
          <a:endParaRPr lang="de-DE" sz="1100" b="0" kern="1200" dirty="0">
            <a:latin typeface="Arial" pitchFamily="34" charset="0"/>
            <a:cs typeface="Arial" pitchFamily="34" charset="0"/>
          </a:endParaRPr>
        </a:p>
      </dsp:txBody>
      <dsp:txXfrm>
        <a:off x="1731048" y="720585"/>
        <a:ext cx="647061" cy="647061"/>
      </dsp:txXfrm>
    </dsp:sp>
    <dsp:sp modelId="{04384708-AAEE-4419-ADB8-190EA3FA8E61}">
      <dsp:nvSpPr>
        <dsp:cNvPr id="0" name=""/>
        <dsp:cNvSpPr/>
      </dsp:nvSpPr>
      <dsp:spPr>
        <a:xfrm>
          <a:off x="258642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2656776" y="981699"/>
        <a:ext cx="390046" cy="124832"/>
      </dsp:txXfrm>
    </dsp:sp>
    <dsp:sp modelId="{D1022FC0-E633-4B71-907B-8B3BC7571492}">
      <dsp:nvSpPr>
        <dsp:cNvPr id="0" name=""/>
        <dsp:cNvSpPr/>
      </dsp:nvSpPr>
      <dsp:spPr>
        <a:xfrm>
          <a:off x="319147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ent</a:t>
          </a:r>
          <a:r>
            <a:rPr lang="de-DE" sz="1100" b="0" kern="1200" dirty="0" smtClean="0">
              <a:latin typeface="Arial" pitchFamily="34" charset="0"/>
              <a:cs typeface="Arial" pitchFamily="34" charset="0"/>
            </a:rPr>
            <a:t>-wicklung</a:t>
          </a:r>
          <a:endParaRPr lang="de-DE" sz="1100" b="0" kern="1200" dirty="0">
            <a:latin typeface="Arial" pitchFamily="34" charset="0"/>
            <a:cs typeface="Arial" pitchFamily="34" charset="0"/>
          </a:endParaRPr>
        </a:p>
      </dsp:txBody>
      <dsp:txXfrm>
        <a:off x="3325489" y="720585"/>
        <a:ext cx="647061" cy="647061"/>
      </dsp:txXfrm>
    </dsp:sp>
    <dsp:sp modelId="{FBFB9750-0C81-418D-B700-55CD945A9ABA}">
      <dsp:nvSpPr>
        <dsp:cNvPr id="0" name=""/>
        <dsp:cNvSpPr/>
      </dsp:nvSpPr>
      <dsp:spPr>
        <a:xfrm>
          <a:off x="418086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4251216" y="981699"/>
        <a:ext cx="390046" cy="124832"/>
      </dsp:txXfrm>
    </dsp:sp>
    <dsp:sp modelId="{033B0095-FBB5-431F-B38F-F48FCF2BC2DD}">
      <dsp:nvSpPr>
        <dsp:cNvPr id="0" name=""/>
        <dsp:cNvSpPr/>
      </dsp:nvSpPr>
      <dsp:spPr>
        <a:xfrm>
          <a:off x="478591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Personal-führung</a:t>
          </a:r>
          <a:endParaRPr lang="de-DE" sz="1100" b="0" kern="1200" dirty="0">
            <a:latin typeface="Arial" pitchFamily="34" charset="0"/>
            <a:cs typeface="Arial" pitchFamily="34" charset="0"/>
          </a:endParaRPr>
        </a:p>
      </dsp:txBody>
      <dsp:txXfrm>
        <a:off x="4919929" y="720585"/>
        <a:ext cx="647061" cy="647061"/>
      </dsp:txXfrm>
    </dsp:sp>
    <dsp:sp modelId="{55649EF8-D273-4ADE-97F5-4C962E7DC864}">
      <dsp:nvSpPr>
        <dsp:cNvPr id="0" name=""/>
        <dsp:cNvSpPr/>
      </dsp:nvSpPr>
      <dsp:spPr>
        <a:xfrm>
          <a:off x="5775306"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kern="1200"/>
        </a:p>
      </dsp:txBody>
      <dsp:txXfrm>
        <a:off x="5845657" y="981699"/>
        <a:ext cx="390046" cy="124832"/>
      </dsp:txXfrm>
    </dsp:sp>
    <dsp:sp modelId="{57505B4A-CAE3-47B4-9226-3B45D87D62ED}">
      <dsp:nvSpPr>
        <dsp:cNvPr id="0" name=""/>
        <dsp:cNvSpPr/>
      </dsp:nvSpPr>
      <dsp:spPr>
        <a:xfrm>
          <a:off x="6380359"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Personal-frei-setzung</a:t>
          </a:r>
          <a:r>
            <a:rPr lang="de-DE" sz="1100" b="0" kern="1200" dirty="0" smtClean="0"/>
            <a:t> </a:t>
          </a:r>
          <a:endParaRPr lang="de-DE" sz="1100" b="0" kern="1200" dirty="0"/>
        </a:p>
      </dsp:txBody>
      <dsp:txXfrm>
        <a:off x="6514370" y="720585"/>
        <a:ext cx="647061" cy="647061"/>
      </dsp:txXfrm>
    </dsp:sp>
    <dsp:sp modelId="{3774D30F-0CF8-4F72-BE30-71ACB004303F}">
      <dsp:nvSpPr>
        <dsp:cNvPr id="0" name=""/>
        <dsp:cNvSpPr/>
      </dsp:nvSpPr>
      <dsp:spPr>
        <a:xfrm>
          <a:off x="7369747" y="778741"/>
          <a:ext cx="530748" cy="530748"/>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de-DE" sz="2300" b="0" kern="1200"/>
        </a:p>
      </dsp:txBody>
      <dsp:txXfrm>
        <a:off x="7440098" y="888075"/>
        <a:ext cx="390046" cy="312080"/>
      </dsp:txXfrm>
    </dsp:sp>
    <dsp:sp modelId="{B3DED944-4200-4D02-809D-5FBEC89C6A92}">
      <dsp:nvSpPr>
        <dsp:cNvPr id="0" name=""/>
        <dsp:cNvSpPr/>
      </dsp:nvSpPr>
      <dsp:spPr>
        <a:xfrm>
          <a:off x="7974800" y="586574"/>
          <a:ext cx="915083" cy="915083"/>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Personal-wirtschaft</a:t>
          </a:r>
          <a:endParaRPr lang="de-DE" sz="1100" b="0" kern="1200" dirty="0">
            <a:latin typeface="Arial" pitchFamily="34" charset="0"/>
            <a:cs typeface="Arial" pitchFamily="34" charset="0"/>
          </a:endParaRPr>
        </a:p>
      </dsp:txBody>
      <dsp:txXfrm>
        <a:off x="8108811" y="720585"/>
        <a:ext cx="647061" cy="6470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34D0-49BD-4720-9E7C-4EDBD107740D}">
      <dsp:nvSpPr>
        <dsp:cNvPr id="0" name=""/>
        <dsp:cNvSpPr/>
      </dsp:nvSpPr>
      <dsp:spPr>
        <a:xfrm>
          <a:off x="2596"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Personal-Bedarfs-Planung</a:t>
          </a:r>
          <a:endParaRPr lang="de-DE" sz="1100" b="0" kern="1200" dirty="0">
            <a:latin typeface="Arial" pitchFamily="34" charset="0"/>
            <a:cs typeface="Arial" pitchFamily="34" charset="0"/>
          </a:endParaRPr>
        </a:p>
      </dsp:txBody>
      <dsp:txXfrm>
        <a:off x="136607" y="720585"/>
        <a:ext cx="647061" cy="647061"/>
      </dsp:txXfrm>
    </dsp:sp>
    <dsp:sp modelId="{73BD548B-6FE6-428E-8443-1FDA683990B8}">
      <dsp:nvSpPr>
        <dsp:cNvPr id="0" name=""/>
        <dsp:cNvSpPr/>
      </dsp:nvSpPr>
      <dsp:spPr>
        <a:xfrm>
          <a:off x="991984"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1062335" y="981699"/>
        <a:ext cx="390046" cy="124832"/>
      </dsp:txXfrm>
    </dsp:sp>
    <dsp:sp modelId="{BF62A4E5-1A17-44E9-9F6F-9A7137895592}">
      <dsp:nvSpPr>
        <dsp:cNvPr id="0" name=""/>
        <dsp:cNvSpPr/>
      </dsp:nvSpPr>
      <dsp:spPr>
        <a:xfrm>
          <a:off x="1597037"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Beschaf</a:t>
          </a:r>
          <a:r>
            <a:rPr lang="de-DE" sz="1100" b="0" kern="1200" dirty="0" smtClean="0">
              <a:latin typeface="Arial" pitchFamily="34" charset="0"/>
              <a:cs typeface="Arial" pitchFamily="34" charset="0"/>
            </a:rPr>
            <a:t>-</a:t>
          </a:r>
          <a:r>
            <a:rPr lang="de-DE" sz="1100" b="0" kern="1200" dirty="0" err="1" smtClean="0">
              <a:latin typeface="Arial" pitchFamily="34" charset="0"/>
              <a:cs typeface="Arial" pitchFamily="34" charset="0"/>
            </a:rPr>
            <a:t>fung</a:t>
          </a:r>
          <a:endParaRPr lang="de-DE" sz="1100" b="0" kern="1200" dirty="0">
            <a:latin typeface="Arial" pitchFamily="34" charset="0"/>
            <a:cs typeface="Arial" pitchFamily="34" charset="0"/>
          </a:endParaRPr>
        </a:p>
      </dsp:txBody>
      <dsp:txXfrm>
        <a:off x="1731048" y="720585"/>
        <a:ext cx="647061" cy="647061"/>
      </dsp:txXfrm>
    </dsp:sp>
    <dsp:sp modelId="{04384708-AAEE-4419-ADB8-190EA3FA8E61}">
      <dsp:nvSpPr>
        <dsp:cNvPr id="0" name=""/>
        <dsp:cNvSpPr/>
      </dsp:nvSpPr>
      <dsp:spPr>
        <a:xfrm>
          <a:off x="258642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2656776" y="981699"/>
        <a:ext cx="390046" cy="124832"/>
      </dsp:txXfrm>
    </dsp:sp>
    <dsp:sp modelId="{D1022FC0-E633-4B71-907B-8B3BC7571492}">
      <dsp:nvSpPr>
        <dsp:cNvPr id="0" name=""/>
        <dsp:cNvSpPr/>
      </dsp:nvSpPr>
      <dsp:spPr>
        <a:xfrm>
          <a:off x="319147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a:t>
          </a:r>
          <a:r>
            <a:rPr lang="de-DE" sz="1100" b="0" kern="1200" dirty="0" err="1" smtClean="0">
              <a:latin typeface="Arial" pitchFamily="34" charset="0"/>
              <a:cs typeface="Arial" pitchFamily="34" charset="0"/>
            </a:rPr>
            <a:t>ent</a:t>
          </a:r>
          <a:r>
            <a:rPr lang="de-DE" sz="1100" b="0" kern="1200" dirty="0" smtClean="0">
              <a:latin typeface="Arial" pitchFamily="34" charset="0"/>
              <a:cs typeface="Arial" pitchFamily="34" charset="0"/>
            </a:rPr>
            <a:t>-wicklung</a:t>
          </a:r>
          <a:endParaRPr lang="de-DE" sz="1100" b="0" kern="1200" dirty="0">
            <a:latin typeface="Arial" pitchFamily="34" charset="0"/>
            <a:cs typeface="Arial" pitchFamily="34" charset="0"/>
          </a:endParaRPr>
        </a:p>
      </dsp:txBody>
      <dsp:txXfrm>
        <a:off x="3325489" y="720585"/>
        <a:ext cx="647061" cy="647061"/>
      </dsp:txXfrm>
    </dsp:sp>
    <dsp:sp modelId="{FBFB9750-0C81-418D-B700-55CD945A9ABA}">
      <dsp:nvSpPr>
        <dsp:cNvPr id="0" name=""/>
        <dsp:cNvSpPr/>
      </dsp:nvSpPr>
      <dsp:spPr>
        <a:xfrm>
          <a:off x="4180865"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b="0" kern="1200"/>
        </a:p>
      </dsp:txBody>
      <dsp:txXfrm>
        <a:off x="4251216" y="981699"/>
        <a:ext cx="390046" cy="124832"/>
      </dsp:txXfrm>
    </dsp:sp>
    <dsp:sp modelId="{033B0095-FBB5-431F-B38F-F48FCF2BC2DD}">
      <dsp:nvSpPr>
        <dsp:cNvPr id="0" name=""/>
        <dsp:cNvSpPr/>
      </dsp:nvSpPr>
      <dsp:spPr>
        <a:xfrm>
          <a:off x="4785918"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Personal-führung</a:t>
          </a:r>
          <a:endParaRPr lang="de-DE" sz="1100" b="0" kern="1200" dirty="0">
            <a:latin typeface="Arial" pitchFamily="34" charset="0"/>
            <a:cs typeface="Arial" pitchFamily="34" charset="0"/>
          </a:endParaRPr>
        </a:p>
      </dsp:txBody>
      <dsp:txXfrm>
        <a:off x="4919929" y="720585"/>
        <a:ext cx="647061" cy="647061"/>
      </dsp:txXfrm>
    </dsp:sp>
    <dsp:sp modelId="{55649EF8-D273-4ADE-97F5-4C962E7DC864}">
      <dsp:nvSpPr>
        <dsp:cNvPr id="0" name=""/>
        <dsp:cNvSpPr/>
      </dsp:nvSpPr>
      <dsp:spPr>
        <a:xfrm>
          <a:off x="5775306" y="778741"/>
          <a:ext cx="530748" cy="530748"/>
        </a:xfrm>
        <a:prstGeom prst="mathPlus">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de-DE" sz="900" kern="1200"/>
        </a:p>
      </dsp:txBody>
      <dsp:txXfrm>
        <a:off x="5845657" y="981699"/>
        <a:ext cx="390046" cy="124832"/>
      </dsp:txXfrm>
    </dsp:sp>
    <dsp:sp modelId="{57505B4A-CAE3-47B4-9226-3B45D87D62ED}">
      <dsp:nvSpPr>
        <dsp:cNvPr id="0" name=""/>
        <dsp:cNvSpPr/>
      </dsp:nvSpPr>
      <dsp:spPr>
        <a:xfrm>
          <a:off x="6380359" y="586574"/>
          <a:ext cx="915083" cy="915083"/>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Personal-frei-setzung</a:t>
          </a:r>
          <a:r>
            <a:rPr lang="de-DE" sz="1100" b="0" kern="1200" dirty="0" smtClean="0"/>
            <a:t> </a:t>
          </a:r>
          <a:endParaRPr lang="de-DE" sz="1100" b="0" kern="1200" dirty="0"/>
        </a:p>
      </dsp:txBody>
      <dsp:txXfrm>
        <a:off x="6514370" y="720585"/>
        <a:ext cx="647061" cy="647061"/>
      </dsp:txXfrm>
    </dsp:sp>
    <dsp:sp modelId="{3774D30F-0CF8-4F72-BE30-71ACB004303F}">
      <dsp:nvSpPr>
        <dsp:cNvPr id="0" name=""/>
        <dsp:cNvSpPr/>
      </dsp:nvSpPr>
      <dsp:spPr>
        <a:xfrm>
          <a:off x="7369747" y="778741"/>
          <a:ext cx="530748" cy="530748"/>
        </a:xfrm>
        <a:prstGeom prst="mathEqual">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de-DE" sz="2300" b="0" kern="1200"/>
        </a:p>
      </dsp:txBody>
      <dsp:txXfrm>
        <a:off x="7440098" y="888075"/>
        <a:ext cx="390046" cy="312080"/>
      </dsp:txXfrm>
    </dsp:sp>
    <dsp:sp modelId="{B3DED944-4200-4D02-809D-5FBEC89C6A92}">
      <dsp:nvSpPr>
        <dsp:cNvPr id="0" name=""/>
        <dsp:cNvSpPr/>
      </dsp:nvSpPr>
      <dsp:spPr>
        <a:xfrm>
          <a:off x="7974800" y="586574"/>
          <a:ext cx="915083" cy="915083"/>
        </a:xfrm>
        <a:prstGeom prst="ellipse">
          <a:avLst/>
        </a:prstGeom>
        <a:solidFill>
          <a:schemeClr val="accent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de-DE" sz="1100" b="0" kern="1200" dirty="0" smtClean="0">
              <a:latin typeface="Arial" pitchFamily="34" charset="0"/>
              <a:cs typeface="Arial" pitchFamily="34" charset="0"/>
            </a:rPr>
            <a:t>Personal-wirtschaft</a:t>
          </a:r>
          <a:endParaRPr lang="de-DE" sz="1100" b="0" kern="1200" dirty="0">
            <a:latin typeface="Arial" pitchFamily="34" charset="0"/>
            <a:cs typeface="Arial" pitchFamily="34" charset="0"/>
          </a:endParaRPr>
        </a:p>
      </dsp:txBody>
      <dsp:txXfrm>
        <a:off x="8108811" y="720585"/>
        <a:ext cx="647061" cy="647061"/>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lvl1pPr>
              <a:defRPr sz="1200">
                <a:latin typeface="Arial" charset="0"/>
              </a:defRPr>
            </a:lvl1pPr>
          </a:lstStyle>
          <a:p>
            <a:pPr>
              <a:defRPr/>
            </a:pPr>
            <a:endParaRPr lang="en-US"/>
          </a:p>
        </p:txBody>
      </p:sp>
      <p:sp>
        <p:nvSpPr>
          <p:cNvPr id="47107" name="Rectangle 3"/>
          <p:cNvSpPr>
            <a:spLocks noGrp="1" noChangeArrowheads="1"/>
          </p:cNvSpPr>
          <p:nvPr>
            <p:ph type="dt" sz="quarter" idx="1"/>
          </p:nvPr>
        </p:nvSpPr>
        <p:spPr bwMode="auto">
          <a:xfrm>
            <a:off x="3849689"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lvl1pPr algn="r">
              <a:defRPr sz="1200">
                <a:latin typeface="Arial" charset="0"/>
              </a:defRPr>
            </a:lvl1pPr>
          </a:lstStyle>
          <a:p>
            <a:pPr>
              <a:defRPr/>
            </a:pPr>
            <a:endParaRPr lang="en-US"/>
          </a:p>
        </p:txBody>
      </p:sp>
      <p:sp>
        <p:nvSpPr>
          <p:cNvPr id="47108" name="Rectangle 4"/>
          <p:cNvSpPr>
            <a:spLocks noGrp="1" noChangeArrowheads="1"/>
          </p:cNvSpPr>
          <p:nvPr>
            <p:ph type="ftr" sz="quarter" idx="2"/>
          </p:nvPr>
        </p:nvSpPr>
        <p:spPr bwMode="auto">
          <a:xfrm>
            <a:off x="0" y="9430219"/>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defRPr sz="1200">
                <a:latin typeface="Arial" charset="0"/>
              </a:defRPr>
            </a:lvl1pPr>
          </a:lstStyle>
          <a:p>
            <a:pPr>
              <a:defRPr/>
            </a:pPr>
            <a:endParaRPr lang="en-US"/>
          </a:p>
        </p:txBody>
      </p:sp>
      <p:sp>
        <p:nvSpPr>
          <p:cNvPr id="47109" name="Rectangle 5"/>
          <p:cNvSpPr>
            <a:spLocks noGrp="1" noChangeArrowheads="1"/>
          </p:cNvSpPr>
          <p:nvPr>
            <p:ph type="sldNum" sz="quarter" idx="3"/>
          </p:nvPr>
        </p:nvSpPr>
        <p:spPr bwMode="auto">
          <a:xfrm>
            <a:off x="3849689" y="9430219"/>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lgn="r">
              <a:defRPr sz="1200">
                <a:latin typeface="Arial" charset="0"/>
              </a:defRPr>
            </a:lvl1pPr>
          </a:lstStyle>
          <a:p>
            <a:pPr>
              <a:defRPr/>
            </a:pPr>
            <a:fld id="{0D228DEE-DB26-4027-BFF4-95499243F6FA}" type="slidenum">
              <a:rPr lang="en-US"/>
              <a:pPr>
                <a:defRPr/>
              </a:pPr>
              <a:t>‹Nr.›</a:t>
            </a:fld>
            <a:endParaRPr lang="en-US"/>
          </a:p>
        </p:txBody>
      </p:sp>
    </p:spTree>
    <p:extLst>
      <p:ext uri="{BB962C8B-B14F-4D97-AF65-F5344CB8AC3E}">
        <p14:creationId xmlns:p14="http://schemas.microsoft.com/office/powerpoint/2010/main" val="3893276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lvl1pPr>
              <a:defRPr sz="1200">
                <a:latin typeface="Arial" charset="0"/>
              </a:defRPr>
            </a:lvl1pPr>
          </a:lstStyle>
          <a:p>
            <a:pPr>
              <a:defRPr/>
            </a:pPr>
            <a:endParaRPr lang="de-DE"/>
          </a:p>
        </p:txBody>
      </p:sp>
      <p:sp>
        <p:nvSpPr>
          <p:cNvPr id="5123" name="Rectangle 3"/>
          <p:cNvSpPr>
            <a:spLocks noGrp="1" noChangeArrowheads="1"/>
          </p:cNvSpPr>
          <p:nvPr>
            <p:ph type="dt" idx="1"/>
          </p:nvPr>
        </p:nvSpPr>
        <p:spPr bwMode="auto">
          <a:xfrm>
            <a:off x="3849689" y="0"/>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lvl1pPr algn="r">
              <a:defRPr sz="1200">
                <a:latin typeface="Arial" charset="0"/>
              </a:defRPr>
            </a:lvl1pPr>
          </a:lstStyle>
          <a:p>
            <a:pPr>
              <a:defRPr/>
            </a:pPr>
            <a:endParaRPr lang="de-DE"/>
          </a:p>
        </p:txBody>
      </p:sp>
      <p:sp>
        <p:nvSpPr>
          <p:cNvPr id="55300" name="Rectangle 4"/>
          <p:cNvSpPr>
            <a:spLocks noGrp="1" noRot="1" noChangeAspect="1" noChangeArrowheads="1" noTextEdit="1"/>
          </p:cNvSpPr>
          <p:nvPr>
            <p:ph type="sldImg" idx="2"/>
          </p:nvPr>
        </p:nvSpPr>
        <p:spPr bwMode="auto">
          <a:xfrm>
            <a:off x="919163" y="746125"/>
            <a:ext cx="4960937" cy="37211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79451" y="4716705"/>
            <a:ext cx="5438775" cy="44677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5126" name="Rectangle 6"/>
          <p:cNvSpPr>
            <a:spLocks noGrp="1" noChangeArrowheads="1"/>
          </p:cNvSpPr>
          <p:nvPr>
            <p:ph type="ftr" sz="quarter" idx="4"/>
          </p:nvPr>
        </p:nvSpPr>
        <p:spPr bwMode="auto">
          <a:xfrm>
            <a:off x="0" y="9430219"/>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defRPr sz="1200">
                <a:latin typeface="Arial" charset="0"/>
              </a:defRPr>
            </a:lvl1pPr>
          </a:lstStyle>
          <a:p>
            <a:pPr>
              <a:defRPr/>
            </a:pPr>
            <a:endParaRPr lang="de-DE"/>
          </a:p>
        </p:txBody>
      </p:sp>
      <p:sp>
        <p:nvSpPr>
          <p:cNvPr id="5127" name="Rectangle 7"/>
          <p:cNvSpPr>
            <a:spLocks noGrp="1" noChangeArrowheads="1"/>
          </p:cNvSpPr>
          <p:nvPr>
            <p:ph type="sldNum" sz="quarter" idx="5"/>
          </p:nvPr>
        </p:nvSpPr>
        <p:spPr bwMode="auto">
          <a:xfrm>
            <a:off x="3849689" y="9430219"/>
            <a:ext cx="2946400" cy="496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7" rIns="91433" bIns="45717" numCol="1" anchor="b" anchorCtr="0" compatLnSpc="1">
            <a:prstTxWarp prst="textNoShape">
              <a:avLst/>
            </a:prstTxWarp>
          </a:bodyPr>
          <a:lstStyle>
            <a:lvl1pPr algn="r">
              <a:defRPr sz="1200">
                <a:latin typeface="Arial" charset="0"/>
              </a:defRPr>
            </a:lvl1pPr>
          </a:lstStyle>
          <a:p>
            <a:pPr>
              <a:defRPr/>
            </a:pPr>
            <a:fld id="{ABF5541A-04F3-4EB8-85E2-3443C3B39FAD}" type="slidenum">
              <a:rPr lang="de-DE"/>
              <a:pPr>
                <a:defRPr/>
              </a:pPr>
              <a:t>‹Nr.›</a:t>
            </a:fld>
            <a:endParaRPr lang="de-DE"/>
          </a:p>
        </p:txBody>
      </p:sp>
    </p:spTree>
    <p:extLst>
      <p:ext uri="{BB962C8B-B14F-4D97-AF65-F5344CB8AC3E}">
        <p14:creationId xmlns:p14="http://schemas.microsoft.com/office/powerpoint/2010/main" val="1972680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CB09E5B1-590D-450D-98DC-CA8637022D99}" type="slidenum">
              <a:rPr lang="de-DE" sz="1200">
                <a:latin typeface="Arial" charset="0"/>
              </a:rPr>
              <a:pPr eaLnBrk="1" hangingPunct="1"/>
              <a:t>1</a:t>
            </a:fld>
            <a:endParaRPr lang="de-DE" sz="1200">
              <a:latin typeface="Arial" charset="0"/>
            </a:endParaRPr>
          </a:p>
        </p:txBody>
      </p:sp>
      <p:sp>
        <p:nvSpPr>
          <p:cNvPr id="57347" name="Rectangle 2"/>
          <p:cNvSpPr>
            <a:spLocks noGrp="1" noRot="1" noChangeAspect="1" noChangeArrowheads="1" noTextEdit="1"/>
          </p:cNvSpPr>
          <p:nvPr>
            <p:ph type="sldImg"/>
          </p:nvPr>
        </p:nvSpPr>
        <p:spPr>
          <a:xfrm>
            <a:off x="925513" y="765175"/>
            <a:ext cx="4986337" cy="3741738"/>
          </a:xfrm>
          <a:ln/>
        </p:spPr>
      </p:sp>
      <p:sp>
        <p:nvSpPr>
          <p:cNvPr id="57348" name="Rectangle 3"/>
          <p:cNvSpPr>
            <a:spLocks noGrp="1" noChangeArrowheads="1"/>
          </p:cNvSpPr>
          <p:nvPr>
            <p:ph type="body" idx="1"/>
          </p:nvPr>
        </p:nvSpPr>
        <p:spPr>
          <a:xfrm>
            <a:off x="923926" y="4734265"/>
            <a:ext cx="4989513" cy="4429393"/>
          </a:xfrm>
          <a:noFill/>
        </p:spPr>
        <p:txBody>
          <a:bodyPr lIns="91519" tIns="45759" rIns="91519" bIns="45759"/>
          <a:lstStyle/>
          <a:p>
            <a:pPr eaLnBrk="1" hangingPunct="1"/>
            <a:endParaRPr lang="en-US" smtClean="0"/>
          </a:p>
        </p:txBody>
      </p:sp>
    </p:spTree>
    <p:extLst>
      <p:ext uri="{BB962C8B-B14F-4D97-AF65-F5344CB8AC3E}">
        <p14:creationId xmlns:p14="http://schemas.microsoft.com/office/powerpoint/2010/main" val="2710715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000" b="1" dirty="0"/>
          </a:p>
        </p:txBody>
      </p:sp>
      <p:sp>
        <p:nvSpPr>
          <p:cNvPr id="4" name="Foliennummernplatzhalter 3"/>
          <p:cNvSpPr>
            <a:spLocks noGrp="1"/>
          </p:cNvSpPr>
          <p:nvPr>
            <p:ph type="sldNum" sz="quarter" idx="10"/>
          </p:nvPr>
        </p:nvSpPr>
        <p:spPr/>
        <p:txBody>
          <a:bodyPr/>
          <a:lstStyle/>
          <a:p>
            <a:fld id="{28D57D5B-AE27-47C3-BB0F-09913C57D4CF}" type="slidenum">
              <a:rPr lang="de-DE">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9139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5" name="Rectangle 2"/>
          <p:cNvSpPr>
            <a:spLocks noGrp="1" noRot="1" noChangeAspect="1" noChangeArrowheads="1" noTextEdit="1"/>
          </p:cNvSpPr>
          <p:nvPr>
            <p:ph type="sldImg"/>
          </p:nvPr>
        </p:nvSpPr>
        <p:spPr>
          <a:xfrm>
            <a:off x="973138" y="766763"/>
            <a:ext cx="4903787" cy="3678237"/>
          </a:xfrm>
          <a:ln/>
        </p:spPr>
      </p:sp>
      <p:sp>
        <p:nvSpPr>
          <p:cNvPr id="381956" name="Rectangle 3"/>
          <p:cNvSpPr>
            <a:spLocks noGrp="1" noChangeArrowheads="1"/>
          </p:cNvSpPr>
          <p:nvPr>
            <p:ph type="body" idx="1"/>
          </p:nvPr>
        </p:nvSpPr>
        <p:spPr>
          <a:xfrm>
            <a:off x="922351" y="4751830"/>
            <a:ext cx="5005387" cy="4448547"/>
          </a:xfrm>
        </p:spPr>
        <p:txBody>
          <a:bodyPr/>
          <a:lstStyle/>
          <a:p>
            <a:pPr eaLnBrk="1" hangingPunct="1"/>
            <a:endParaRPr lang="de-DE" smtClean="0"/>
          </a:p>
        </p:txBody>
      </p:sp>
    </p:spTree>
    <p:extLst>
      <p:ext uri="{BB962C8B-B14F-4D97-AF65-F5344CB8AC3E}">
        <p14:creationId xmlns:p14="http://schemas.microsoft.com/office/powerpoint/2010/main" val="2285030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D9197F59-723E-4525-9131-3E5B8E623D83}" type="slidenum">
              <a:rPr lang="de-DE" sz="1200">
                <a:latin typeface="Arial" charset="0"/>
              </a:rPr>
              <a:pPr eaLnBrk="1" hangingPunct="1"/>
              <a:t>4</a:t>
            </a:fld>
            <a:endParaRPr lang="de-DE" sz="1200">
              <a:latin typeface="Arial" charset="0"/>
            </a:endParaRPr>
          </a:p>
        </p:txBody>
      </p:sp>
      <p:sp>
        <p:nvSpPr>
          <p:cNvPr id="60419" name="Rectangle 2"/>
          <p:cNvSpPr>
            <a:spLocks noGrp="1" noRot="1" noChangeAspect="1" noChangeArrowheads="1" noTextEdit="1"/>
          </p:cNvSpPr>
          <p:nvPr>
            <p:ph type="sldImg"/>
          </p:nvPr>
        </p:nvSpPr>
        <p:spPr>
          <a:xfrm>
            <a:off x="973138" y="768350"/>
            <a:ext cx="4903787" cy="3678238"/>
          </a:xfrm>
          <a:ln/>
        </p:spPr>
      </p:sp>
      <p:sp>
        <p:nvSpPr>
          <p:cNvPr id="60420" name="Rectangle 3"/>
          <p:cNvSpPr>
            <a:spLocks noGrp="1" noChangeArrowheads="1"/>
          </p:cNvSpPr>
          <p:nvPr>
            <p:ph type="body" idx="1"/>
          </p:nvPr>
        </p:nvSpPr>
        <p:spPr>
          <a:xfrm>
            <a:off x="923925" y="4751824"/>
            <a:ext cx="5003800" cy="4446951"/>
          </a:xfrm>
          <a:noFill/>
        </p:spPr>
        <p:txBody>
          <a:bodyPr/>
          <a:lstStyle/>
          <a:p>
            <a:pPr eaLnBrk="1" hangingPunct="1"/>
            <a:endParaRPr lang="de-DE" smtClean="0"/>
          </a:p>
        </p:txBody>
      </p:sp>
    </p:spTree>
    <p:extLst>
      <p:ext uri="{BB962C8B-B14F-4D97-AF65-F5344CB8AC3E}">
        <p14:creationId xmlns:p14="http://schemas.microsoft.com/office/powerpoint/2010/main" val="2959441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D9197F59-723E-4525-9131-3E5B8E623D83}" type="slidenum">
              <a:rPr lang="de-DE" sz="1200">
                <a:latin typeface="Arial" charset="0"/>
              </a:rPr>
              <a:pPr eaLnBrk="1" hangingPunct="1"/>
              <a:t>15</a:t>
            </a:fld>
            <a:endParaRPr lang="de-DE" sz="1200">
              <a:latin typeface="Arial" charset="0"/>
            </a:endParaRPr>
          </a:p>
        </p:txBody>
      </p:sp>
      <p:sp>
        <p:nvSpPr>
          <p:cNvPr id="60419" name="Rectangle 2"/>
          <p:cNvSpPr>
            <a:spLocks noGrp="1" noRot="1" noChangeAspect="1" noChangeArrowheads="1" noTextEdit="1"/>
          </p:cNvSpPr>
          <p:nvPr>
            <p:ph type="sldImg"/>
          </p:nvPr>
        </p:nvSpPr>
        <p:spPr>
          <a:xfrm>
            <a:off x="973138" y="768350"/>
            <a:ext cx="4903787" cy="3678238"/>
          </a:xfrm>
          <a:ln/>
        </p:spPr>
      </p:sp>
      <p:sp>
        <p:nvSpPr>
          <p:cNvPr id="60420" name="Rectangle 3"/>
          <p:cNvSpPr>
            <a:spLocks noGrp="1" noChangeArrowheads="1"/>
          </p:cNvSpPr>
          <p:nvPr>
            <p:ph type="body" idx="1"/>
          </p:nvPr>
        </p:nvSpPr>
        <p:spPr>
          <a:xfrm>
            <a:off x="923925" y="4751824"/>
            <a:ext cx="5003800" cy="4446951"/>
          </a:xfrm>
          <a:noFill/>
        </p:spPr>
        <p:txBody>
          <a:bodyPr/>
          <a:lstStyle/>
          <a:p>
            <a:pPr eaLnBrk="1" hangingPunct="1"/>
            <a:endParaRPr lang="de-DE" smtClean="0"/>
          </a:p>
        </p:txBody>
      </p:sp>
    </p:spTree>
    <p:extLst>
      <p:ext uri="{BB962C8B-B14F-4D97-AF65-F5344CB8AC3E}">
        <p14:creationId xmlns:p14="http://schemas.microsoft.com/office/powerpoint/2010/main" val="1418898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D9197F59-723E-4525-9131-3E5B8E623D83}" type="slidenum">
              <a:rPr lang="de-DE" sz="1200">
                <a:latin typeface="Arial" charset="0"/>
              </a:rPr>
              <a:pPr eaLnBrk="1" hangingPunct="1"/>
              <a:t>19</a:t>
            </a:fld>
            <a:endParaRPr lang="de-DE" sz="1200">
              <a:latin typeface="Arial" charset="0"/>
            </a:endParaRPr>
          </a:p>
        </p:txBody>
      </p:sp>
      <p:sp>
        <p:nvSpPr>
          <p:cNvPr id="60419" name="Rectangle 2"/>
          <p:cNvSpPr>
            <a:spLocks noGrp="1" noRot="1" noChangeAspect="1" noChangeArrowheads="1" noTextEdit="1"/>
          </p:cNvSpPr>
          <p:nvPr>
            <p:ph type="sldImg"/>
          </p:nvPr>
        </p:nvSpPr>
        <p:spPr>
          <a:xfrm>
            <a:off x="973138" y="768350"/>
            <a:ext cx="4903787" cy="3678238"/>
          </a:xfrm>
          <a:ln/>
        </p:spPr>
      </p:sp>
      <p:sp>
        <p:nvSpPr>
          <p:cNvPr id="60420" name="Rectangle 3"/>
          <p:cNvSpPr>
            <a:spLocks noGrp="1" noChangeArrowheads="1"/>
          </p:cNvSpPr>
          <p:nvPr>
            <p:ph type="body" idx="1"/>
          </p:nvPr>
        </p:nvSpPr>
        <p:spPr>
          <a:xfrm>
            <a:off x="923925" y="4751824"/>
            <a:ext cx="5003800" cy="4446951"/>
          </a:xfrm>
          <a:noFill/>
        </p:spPr>
        <p:txBody>
          <a:bodyPr/>
          <a:lstStyle/>
          <a:p>
            <a:pPr eaLnBrk="1" hangingPunct="1"/>
            <a:endParaRPr lang="de-DE" smtClean="0"/>
          </a:p>
        </p:txBody>
      </p:sp>
    </p:spTree>
    <p:extLst>
      <p:ext uri="{BB962C8B-B14F-4D97-AF65-F5344CB8AC3E}">
        <p14:creationId xmlns:p14="http://schemas.microsoft.com/office/powerpoint/2010/main" val="2759412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D9197F59-723E-4525-9131-3E5B8E623D83}" type="slidenum">
              <a:rPr lang="de-DE" sz="1200">
                <a:latin typeface="Arial" charset="0"/>
              </a:rPr>
              <a:pPr eaLnBrk="1" hangingPunct="1"/>
              <a:t>36</a:t>
            </a:fld>
            <a:endParaRPr lang="de-DE" sz="1200">
              <a:latin typeface="Arial" charset="0"/>
            </a:endParaRPr>
          </a:p>
        </p:txBody>
      </p:sp>
      <p:sp>
        <p:nvSpPr>
          <p:cNvPr id="60419" name="Rectangle 2"/>
          <p:cNvSpPr>
            <a:spLocks noGrp="1" noRot="1" noChangeAspect="1" noChangeArrowheads="1" noTextEdit="1"/>
          </p:cNvSpPr>
          <p:nvPr>
            <p:ph type="sldImg"/>
          </p:nvPr>
        </p:nvSpPr>
        <p:spPr>
          <a:xfrm>
            <a:off x="973138" y="768350"/>
            <a:ext cx="4903787" cy="3678238"/>
          </a:xfrm>
          <a:ln/>
        </p:spPr>
      </p:sp>
      <p:sp>
        <p:nvSpPr>
          <p:cNvPr id="60420" name="Rectangle 3"/>
          <p:cNvSpPr>
            <a:spLocks noGrp="1" noChangeArrowheads="1"/>
          </p:cNvSpPr>
          <p:nvPr>
            <p:ph type="body" idx="1"/>
          </p:nvPr>
        </p:nvSpPr>
        <p:spPr>
          <a:xfrm>
            <a:off x="923925" y="4751824"/>
            <a:ext cx="5003800" cy="4446951"/>
          </a:xfrm>
          <a:noFill/>
        </p:spPr>
        <p:txBody>
          <a:bodyPr/>
          <a:lstStyle/>
          <a:p>
            <a:pPr eaLnBrk="1" hangingPunct="1"/>
            <a:endParaRPr lang="de-DE" smtClean="0"/>
          </a:p>
        </p:txBody>
      </p:sp>
    </p:spTree>
    <p:extLst>
      <p:ext uri="{BB962C8B-B14F-4D97-AF65-F5344CB8AC3E}">
        <p14:creationId xmlns:p14="http://schemas.microsoft.com/office/powerpoint/2010/main" val="13008164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sz="2400">
                <a:solidFill>
                  <a:schemeClr val="tx1"/>
                </a:solidFill>
                <a:latin typeface="Frutiger 45 Light" pitchFamily="34" charset="0"/>
              </a:defRPr>
            </a:lvl1pPr>
            <a:lvl2pPr marL="742895" indent="-285729" eaLnBrk="0" hangingPunct="0">
              <a:defRPr sz="2400">
                <a:solidFill>
                  <a:schemeClr val="tx1"/>
                </a:solidFill>
                <a:latin typeface="Frutiger 45 Light" pitchFamily="34" charset="0"/>
              </a:defRPr>
            </a:lvl2pPr>
            <a:lvl3pPr marL="1142915" indent="-228583" eaLnBrk="0" hangingPunct="0">
              <a:defRPr sz="2400">
                <a:solidFill>
                  <a:schemeClr val="tx1"/>
                </a:solidFill>
                <a:latin typeface="Frutiger 45 Light" pitchFamily="34" charset="0"/>
              </a:defRPr>
            </a:lvl3pPr>
            <a:lvl4pPr marL="1600081" indent="-228583" eaLnBrk="0" hangingPunct="0">
              <a:defRPr sz="2400">
                <a:solidFill>
                  <a:schemeClr val="tx1"/>
                </a:solidFill>
                <a:latin typeface="Frutiger 45 Light" pitchFamily="34" charset="0"/>
              </a:defRPr>
            </a:lvl4pPr>
            <a:lvl5pPr marL="2057248" indent="-228583" eaLnBrk="0" hangingPunct="0">
              <a:defRPr sz="2400">
                <a:solidFill>
                  <a:schemeClr val="tx1"/>
                </a:solidFill>
                <a:latin typeface="Frutiger 45 Light" pitchFamily="34" charset="0"/>
              </a:defRPr>
            </a:lvl5pPr>
            <a:lvl6pPr marL="2514414" indent="-228583" eaLnBrk="0" fontAlgn="base" hangingPunct="0">
              <a:spcBef>
                <a:spcPct val="0"/>
              </a:spcBef>
              <a:spcAft>
                <a:spcPct val="0"/>
              </a:spcAft>
              <a:defRPr sz="2400">
                <a:solidFill>
                  <a:schemeClr val="tx1"/>
                </a:solidFill>
                <a:latin typeface="Frutiger 45 Light" pitchFamily="34" charset="0"/>
              </a:defRPr>
            </a:lvl6pPr>
            <a:lvl7pPr marL="2971579" indent="-228583" eaLnBrk="0" fontAlgn="base" hangingPunct="0">
              <a:spcBef>
                <a:spcPct val="0"/>
              </a:spcBef>
              <a:spcAft>
                <a:spcPct val="0"/>
              </a:spcAft>
              <a:defRPr sz="2400">
                <a:solidFill>
                  <a:schemeClr val="tx1"/>
                </a:solidFill>
                <a:latin typeface="Frutiger 45 Light" pitchFamily="34" charset="0"/>
              </a:defRPr>
            </a:lvl7pPr>
            <a:lvl8pPr marL="3428746" indent="-228583" eaLnBrk="0" fontAlgn="base" hangingPunct="0">
              <a:spcBef>
                <a:spcPct val="0"/>
              </a:spcBef>
              <a:spcAft>
                <a:spcPct val="0"/>
              </a:spcAft>
              <a:defRPr sz="2400">
                <a:solidFill>
                  <a:schemeClr val="tx1"/>
                </a:solidFill>
                <a:latin typeface="Frutiger 45 Light" pitchFamily="34" charset="0"/>
              </a:defRPr>
            </a:lvl8pPr>
            <a:lvl9pPr marL="3885912" indent="-228583" eaLnBrk="0" fontAlgn="base" hangingPunct="0">
              <a:spcBef>
                <a:spcPct val="0"/>
              </a:spcBef>
              <a:spcAft>
                <a:spcPct val="0"/>
              </a:spcAft>
              <a:defRPr sz="2400">
                <a:solidFill>
                  <a:schemeClr val="tx1"/>
                </a:solidFill>
                <a:latin typeface="Frutiger 45 Light" pitchFamily="34" charset="0"/>
              </a:defRPr>
            </a:lvl9pPr>
          </a:lstStyle>
          <a:p>
            <a:pPr eaLnBrk="1" hangingPunct="1"/>
            <a:fld id="{D9197F59-723E-4525-9131-3E5B8E623D83}" type="slidenum">
              <a:rPr lang="de-DE" sz="1200">
                <a:latin typeface="Arial" charset="0"/>
              </a:rPr>
              <a:pPr eaLnBrk="1" hangingPunct="1"/>
              <a:t>41</a:t>
            </a:fld>
            <a:endParaRPr lang="de-DE" sz="1200">
              <a:latin typeface="Arial" charset="0"/>
            </a:endParaRPr>
          </a:p>
        </p:txBody>
      </p:sp>
      <p:sp>
        <p:nvSpPr>
          <p:cNvPr id="60419" name="Rectangle 2"/>
          <p:cNvSpPr>
            <a:spLocks noGrp="1" noRot="1" noChangeAspect="1" noChangeArrowheads="1" noTextEdit="1"/>
          </p:cNvSpPr>
          <p:nvPr>
            <p:ph type="sldImg"/>
          </p:nvPr>
        </p:nvSpPr>
        <p:spPr>
          <a:xfrm>
            <a:off x="973138" y="768350"/>
            <a:ext cx="4903787" cy="3678238"/>
          </a:xfrm>
          <a:ln/>
        </p:spPr>
      </p:sp>
      <p:sp>
        <p:nvSpPr>
          <p:cNvPr id="60420" name="Rectangle 3"/>
          <p:cNvSpPr>
            <a:spLocks noGrp="1" noChangeArrowheads="1"/>
          </p:cNvSpPr>
          <p:nvPr>
            <p:ph type="body" idx="1"/>
          </p:nvPr>
        </p:nvSpPr>
        <p:spPr>
          <a:xfrm>
            <a:off x="923925" y="4751824"/>
            <a:ext cx="5003800" cy="4446951"/>
          </a:xfrm>
          <a:noFill/>
        </p:spPr>
        <p:txBody>
          <a:bodyPr/>
          <a:lstStyle/>
          <a:p>
            <a:pPr eaLnBrk="1" hangingPunct="1"/>
            <a:endParaRPr lang="de-DE" smtClean="0"/>
          </a:p>
        </p:txBody>
      </p:sp>
    </p:spTree>
    <p:extLst>
      <p:ext uri="{BB962C8B-B14F-4D97-AF65-F5344CB8AC3E}">
        <p14:creationId xmlns:p14="http://schemas.microsoft.com/office/powerpoint/2010/main" val="4015011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5" name="Rectangle 7"/>
          <p:cNvSpPr>
            <a:spLocks noGrp="1" noChangeArrowheads="1"/>
          </p:cNvSpPr>
          <p:nvPr>
            <p:ph type="dt" sz="half" idx="11"/>
          </p:nvPr>
        </p:nvSpPr>
        <p:spPr>
          <a:ln/>
        </p:spPr>
        <p:txBody>
          <a:bodyPr/>
          <a:lstStyle>
            <a:lvl1pPr>
              <a:defRPr/>
            </a:lvl1pPr>
          </a:lstStyle>
          <a:p>
            <a:pPr>
              <a:defRPr/>
            </a:pPr>
            <a:endParaRPr lang="de-DE"/>
          </a:p>
        </p:txBody>
      </p:sp>
      <p:sp>
        <p:nvSpPr>
          <p:cNvPr id="6" name="Rectangle 8"/>
          <p:cNvSpPr>
            <a:spLocks noGrp="1" noChangeArrowheads="1"/>
          </p:cNvSpPr>
          <p:nvPr>
            <p:ph type="sldNum" sz="quarter" idx="12"/>
          </p:nvPr>
        </p:nvSpPr>
        <p:spPr>
          <a:ln/>
        </p:spPr>
        <p:txBody>
          <a:bodyPr/>
          <a:lstStyle>
            <a:lvl1pPr>
              <a:defRPr/>
            </a:lvl1pPr>
          </a:lstStyle>
          <a:p>
            <a:pPr>
              <a:defRPr/>
            </a:pPr>
            <a:fld id="{79596D6D-2725-4129-9FCF-FB192FC26EC4}" type="slidenum">
              <a:rPr lang="de-DE"/>
              <a:pPr>
                <a:defRPr/>
              </a:pPr>
              <a:t>‹Nr.›</a:t>
            </a:fld>
            <a:endParaRPr lang="de-DE"/>
          </a:p>
        </p:txBody>
      </p:sp>
    </p:spTree>
    <p:extLst>
      <p:ext uri="{BB962C8B-B14F-4D97-AF65-F5344CB8AC3E}">
        <p14:creationId xmlns:p14="http://schemas.microsoft.com/office/powerpoint/2010/main" val="3567620218"/>
      </p:ext>
    </p:extLst>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600200"/>
            <a:ext cx="8229600" cy="4525963"/>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5" name="Rectangle 7"/>
          <p:cNvSpPr>
            <a:spLocks noGrp="1" noChangeArrowheads="1"/>
          </p:cNvSpPr>
          <p:nvPr>
            <p:ph type="dt" sz="half" idx="11"/>
          </p:nvPr>
        </p:nvSpPr>
        <p:spPr>
          <a:ln/>
        </p:spPr>
        <p:txBody>
          <a:bodyPr/>
          <a:lstStyle>
            <a:lvl1pPr>
              <a:defRPr/>
            </a:lvl1pPr>
          </a:lstStyle>
          <a:p>
            <a:pPr>
              <a:defRPr/>
            </a:pPr>
            <a:endParaRPr lang="de-DE"/>
          </a:p>
        </p:txBody>
      </p:sp>
      <p:sp>
        <p:nvSpPr>
          <p:cNvPr id="6" name="Rectangle 8"/>
          <p:cNvSpPr>
            <a:spLocks noGrp="1" noChangeArrowheads="1"/>
          </p:cNvSpPr>
          <p:nvPr>
            <p:ph type="sldNum" sz="quarter" idx="12"/>
          </p:nvPr>
        </p:nvSpPr>
        <p:spPr>
          <a:ln/>
        </p:spPr>
        <p:txBody>
          <a:bodyPr/>
          <a:lstStyle>
            <a:lvl1pPr>
              <a:defRPr/>
            </a:lvl1pPr>
          </a:lstStyle>
          <a:p>
            <a:pPr>
              <a:defRPr/>
            </a:pPr>
            <a:fld id="{5FBE640F-CED0-4564-92F9-A02A41979E7B}" type="slidenum">
              <a:rPr lang="de-DE"/>
              <a:pPr>
                <a:defRPr/>
              </a:pPr>
              <a:t>‹Nr.›</a:t>
            </a:fld>
            <a:endParaRPr lang="de-DE"/>
          </a:p>
        </p:txBody>
      </p:sp>
    </p:spTree>
    <p:extLst>
      <p:ext uri="{BB962C8B-B14F-4D97-AF65-F5344CB8AC3E}">
        <p14:creationId xmlns:p14="http://schemas.microsoft.com/office/powerpoint/2010/main" val="4236360843"/>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a:prstGeom prst="rect">
            <a:avLst/>
          </a:prstGeo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5" name="Rectangle 7"/>
          <p:cNvSpPr>
            <a:spLocks noGrp="1" noChangeArrowheads="1"/>
          </p:cNvSpPr>
          <p:nvPr>
            <p:ph type="dt" sz="half" idx="11"/>
          </p:nvPr>
        </p:nvSpPr>
        <p:spPr>
          <a:ln/>
        </p:spPr>
        <p:txBody>
          <a:bodyPr/>
          <a:lstStyle>
            <a:lvl1pPr>
              <a:defRPr/>
            </a:lvl1pPr>
          </a:lstStyle>
          <a:p>
            <a:pPr>
              <a:defRPr/>
            </a:pPr>
            <a:endParaRPr lang="de-DE"/>
          </a:p>
        </p:txBody>
      </p:sp>
      <p:sp>
        <p:nvSpPr>
          <p:cNvPr id="6" name="Rectangle 8"/>
          <p:cNvSpPr>
            <a:spLocks noGrp="1" noChangeArrowheads="1"/>
          </p:cNvSpPr>
          <p:nvPr>
            <p:ph type="sldNum" sz="quarter" idx="12"/>
          </p:nvPr>
        </p:nvSpPr>
        <p:spPr>
          <a:ln/>
        </p:spPr>
        <p:txBody>
          <a:bodyPr/>
          <a:lstStyle>
            <a:lvl1pPr>
              <a:defRPr/>
            </a:lvl1pPr>
          </a:lstStyle>
          <a:p>
            <a:pPr>
              <a:defRPr/>
            </a:pPr>
            <a:fld id="{5923F1F4-98EA-42E4-A028-3906DF4C1E53}" type="slidenum">
              <a:rPr lang="de-DE"/>
              <a:pPr>
                <a:defRPr/>
              </a:pPr>
              <a:t>‹Nr.›</a:t>
            </a:fld>
            <a:endParaRPr lang="de-DE"/>
          </a:p>
        </p:txBody>
      </p:sp>
    </p:spTree>
    <p:extLst>
      <p:ext uri="{BB962C8B-B14F-4D97-AF65-F5344CB8AC3E}">
        <p14:creationId xmlns:p14="http://schemas.microsoft.com/office/powerpoint/2010/main" val="369987053"/>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77688" y="274638"/>
            <a:ext cx="8686800" cy="418058"/>
          </a:xfrm>
          <a:prstGeom prst="rect">
            <a:avLst/>
          </a:prstGeom>
        </p:spPr>
        <p:txBody>
          <a:bodyPr/>
          <a:lstStyle>
            <a:lvl1pPr algn="l">
              <a:defRPr sz="2400" b="1">
                <a:solidFill>
                  <a:srgbClr val="000099"/>
                </a:solidFill>
                <a:latin typeface="Frutiger 45 Light"/>
              </a:defRPr>
            </a:lvl1pPr>
          </a:lstStyle>
          <a:p>
            <a:r>
              <a:rPr lang="de-DE" dirty="0" smtClean="0"/>
              <a:t>Titelmasterformat durch Klicken bearbeiten</a:t>
            </a:r>
            <a:endParaRPr lang="de-DE" dirty="0"/>
          </a:p>
        </p:txBody>
      </p:sp>
      <p:sp>
        <p:nvSpPr>
          <p:cNvPr id="5" name="Datumsplatzhalter 4"/>
          <p:cNvSpPr>
            <a:spLocks noGrp="1"/>
          </p:cNvSpPr>
          <p:nvPr>
            <p:ph type="dt" sz="half" idx="11"/>
          </p:nvPr>
        </p:nvSpPr>
        <p:spPr>
          <a:xfrm>
            <a:off x="3624263" y="6577013"/>
            <a:ext cx="1893887" cy="260350"/>
          </a:xfrm>
          <a:prstGeom prst="rect">
            <a:avLst/>
          </a:prstGeom>
        </p:spPr>
        <p:txBody>
          <a:bodyPr/>
          <a:lstStyle>
            <a:lvl1pPr>
              <a:defRPr/>
            </a:lvl1pPr>
          </a:lstStyle>
          <a:p>
            <a:endParaRPr lang="de-DE"/>
          </a:p>
        </p:txBody>
      </p:sp>
      <p:sp>
        <p:nvSpPr>
          <p:cNvPr id="6" name="Foliennummernplatzhalter 5"/>
          <p:cNvSpPr>
            <a:spLocks noGrp="1"/>
          </p:cNvSpPr>
          <p:nvPr>
            <p:ph type="sldNum" sz="quarter" idx="12"/>
          </p:nvPr>
        </p:nvSpPr>
        <p:spPr/>
        <p:txBody>
          <a:bodyPr/>
          <a:lstStyle>
            <a:lvl1pPr>
              <a:defRPr/>
            </a:lvl1pPr>
          </a:lstStyle>
          <a:p>
            <a:fld id="{1391D8B8-4BF7-4576-8189-166C0AFE798C}" type="slidenum">
              <a:rPr lang="de-DE"/>
              <a:pPr/>
              <a:t>‹Nr.›</a:t>
            </a:fld>
            <a:endParaRPr lang="de-DE"/>
          </a:p>
        </p:txBody>
      </p:sp>
      <p:sp>
        <p:nvSpPr>
          <p:cNvPr id="7" name="Textplatzhalter 6"/>
          <p:cNvSpPr>
            <a:spLocks noGrp="1"/>
          </p:cNvSpPr>
          <p:nvPr>
            <p:ph type="body" sz="quarter" idx="13"/>
          </p:nvPr>
        </p:nvSpPr>
        <p:spPr>
          <a:xfrm>
            <a:off x="323528" y="6309320"/>
            <a:ext cx="4679950" cy="215900"/>
          </a:xfrm>
          <a:prstGeom prst="rect">
            <a:avLst/>
          </a:prstGeom>
        </p:spPr>
        <p:txBody>
          <a:bodyPr/>
          <a:lstStyle>
            <a:lvl1pPr marL="0" indent="0">
              <a:buNone/>
              <a:defRPr sz="800">
                <a:solidFill>
                  <a:schemeClr val="tx1"/>
                </a:solidFill>
                <a:latin typeface="Frutiger 45 Light"/>
              </a:defRPr>
            </a:lvl1pPr>
          </a:lstStyle>
          <a:p>
            <a:pPr lvl="0"/>
            <a:r>
              <a:rPr lang="de-DE" dirty="0" smtClean="0"/>
              <a:t>Textmasterformat bearbeiten</a:t>
            </a:r>
          </a:p>
        </p:txBody>
      </p:sp>
      <p:sp>
        <p:nvSpPr>
          <p:cNvPr id="8" name="Fußzeilenplatzhalter 3"/>
          <p:cNvSpPr>
            <a:spLocks noGrp="1"/>
          </p:cNvSpPr>
          <p:nvPr>
            <p:ph type="ftr" sz="quarter" idx="10"/>
          </p:nvPr>
        </p:nvSpPr>
        <p:spPr>
          <a:xfrm>
            <a:off x="395387" y="6599238"/>
            <a:ext cx="1584325" cy="238125"/>
          </a:xfrm>
        </p:spPr>
        <p:txBody>
          <a:bodyPr/>
          <a:lstStyle>
            <a:lvl1pPr>
              <a:defRPr/>
            </a:lvl1pPr>
          </a:lstStyle>
          <a:p>
            <a:r>
              <a:rPr lang="de-DE"/>
              <a:t>Prof. Dr.-Ing. Renz</a:t>
            </a:r>
          </a:p>
        </p:txBody>
      </p:sp>
    </p:spTree>
    <p:extLst>
      <p:ext uri="{BB962C8B-B14F-4D97-AF65-F5344CB8AC3E}">
        <p14:creationId xmlns:p14="http://schemas.microsoft.com/office/powerpoint/2010/main" val="3614928689"/>
      </p:ext>
    </p:extLst>
  </p:cSld>
  <p:clrMapOvr>
    <a:masterClrMapping/>
  </p:clrMapOvr>
  <p:transition>
    <p:dissolv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600200"/>
            <a:ext cx="8229600" cy="4525963"/>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5" name="Rectangle 7"/>
          <p:cNvSpPr>
            <a:spLocks noGrp="1" noChangeArrowheads="1"/>
          </p:cNvSpPr>
          <p:nvPr>
            <p:ph type="dt" sz="half" idx="11"/>
          </p:nvPr>
        </p:nvSpPr>
        <p:spPr>
          <a:ln/>
        </p:spPr>
        <p:txBody>
          <a:bodyPr/>
          <a:lstStyle>
            <a:lvl1pPr>
              <a:defRPr/>
            </a:lvl1pPr>
          </a:lstStyle>
          <a:p>
            <a:pPr>
              <a:defRPr/>
            </a:pPr>
            <a:endParaRPr lang="de-DE"/>
          </a:p>
        </p:txBody>
      </p:sp>
      <p:sp>
        <p:nvSpPr>
          <p:cNvPr id="6" name="Rectangle 8"/>
          <p:cNvSpPr>
            <a:spLocks noGrp="1" noChangeArrowheads="1"/>
          </p:cNvSpPr>
          <p:nvPr>
            <p:ph type="sldNum" sz="quarter" idx="12"/>
          </p:nvPr>
        </p:nvSpPr>
        <p:spPr>
          <a:ln/>
        </p:spPr>
        <p:txBody>
          <a:bodyPr/>
          <a:lstStyle>
            <a:lvl1pPr>
              <a:defRPr/>
            </a:lvl1pPr>
          </a:lstStyle>
          <a:p>
            <a:pPr>
              <a:defRPr/>
            </a:pPr>
            <a:fld id="{4E016387-3FEC-45E6-89AA-246EF697D640}" type="slidenum">
              <a:rPr lang="de-DE"/>
              <a:pPr>
                <a:defRPr/>
              </a:pPr>
              <a:t>‹Nr.›</a:t>
            </a:fld>
            <a:endParaRPr lang="de-DE"/>
          </a:p>
        </p:txBody>
      </p:sp>
    </p:spTree>
    <p:extLst>
      <p:ext uri="{BB962C8B-B14F-4D97-AF65-F5344CB8AC3E}">
        <p14:creationId xmlns:p14="http://schemas.microsoft.com/office/powerpoint/2010/main" val="1604161394"/>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5" name="Rectangle 7"/>
          <p:cNvSpPr>
            <a:spLocks noGrp="1" noChangeArrowheads="1"/>
          </p:cNvSpPr>
          <p:nvPr>
            <p:ph type="dt" sz="half" idx="11"/>
          </p:nvPr>
        </p:nvSpPr>
        <p:spPr>
          <a:ln/>
        </p:spPr>
        <p:txBody>
          <a:bodyPr/>
          <a:lstStyle>
            <a:lvl1pPr>
              <a:defRPr/>
            </a:lvl1pPr>
          </a:lstStyle>
          <a:p>
            <a:pPr>
              <a:defRPr/>
            </a:pPr>
            <a:endParaRPr lang="de-DE"/>
          </a:p>
        </p:txBody>
      </p:sp>
      <p:sp>
        <p:nvSpPr>
          <p:cNvPr id="6" name="Rectangle 8"/>
          <p:cNvSpPr>
            <a:spLocks noGrp="1" noChangeArrowheads="1"/>
          </p:cNvSpPr>
          <p:nvPr>
            <p:ph type="sldNum" sz="quarter" idx="12"/>
          </p:nvPr>
        </p:nvSpPr>
        <p:spPr>
          <a:ln/>
        </p:spPr>
        <p:txBody>
          <a:bodyPr/>
          <a:lstStyle>
            <a:lvl1pPr>
              <a:defRPr/>
            </a:lvl1pPr>
          </a:lstStyle>
          <a:p>
            <a:pPr>
              <a:defRPr/>
            </a:pPr>
            <a:fld id="{725CBA1A-EBFA-43DE-9958-DD21714F8E16}" type="slidenum">
              <a:rPr lang="de-DE"/>
              <a:pPr>
                <a:defRPr/>
              </a:pPr>
              <a:t>‹Nr.›</a:t>
            </a:fld>
            <a:endParaRPr lang="de-DE"/>
          </a:p>
        </p:txBody>
      </p:sp>
    </p:spTree>
    <p:extLst>
      <p:ext uri="{BB962C8B-B14F-4D97-AF65-F5344CB8AC3E}">
        <p14:creationId xmlns:p14="http://schemas.microsoft.com/office/powerpoint/2010/main" val="1628970089"/>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6" name="Rectangle 7"/>
          <p:cNvSpPr>
            <a:spLocks noGrp="1" noChangeArrowheads="1"/>
          </p:cNvSpPr>
          <p:nvPr>
            <p:ph type="dt" sz="half" idx="11"/>
          </p:nvPr>
        </p:nvSpPr>
        <p:spPr>
          <a:ln/>
        </p:spPr>
        <p:txBody>
          <a:bodyPr/>
          <a:lstStyle>
            <a:lvl1pPr>
              <a:defRPr/>
            </a:lvl1pPr>
          </a:lstStyle>
          <a:p>
            <a:pPr>
              <a:defRPr/>
            </a:pPr>
            <a:endParaRPr lang="de-DE"/>
          </a:p>
        </p:txBody>
      </p:sp>
      <p:sp>
        <p:nvSpPr>
          <p:cNvPr id="7" name="Rectangle 8"/>
          <p:cNvSpPr>
            <a:spLocks noGrp="1" noChangeArrowheads="1"/>
          </p:cNvSpPr>
          <p:nvPr>
            <p:ph type="sldNum" sz="quarter" idx="12"/>
          </p:nvPr>
        </p:nvSpPr>
        <p:spPr>
          <a:ln/>
        </p:spPr>
        <p:txBody>
          <a:bodyPr/>
          <a:lstStyle>
            <a:lvl1pPr>
              <a:defRPr/>
            </a:lvl1pPr>
          </a:lstStyle>
          <a:p>
            <a:pPr>
              <a:defRPr/>
            </a:pPr>
            <a:fld id="{50E6FB5B-EF93-4A35-990D-82A6DF03B880}" type="slidenum">
              <a:rPr lang="de-DE"/>
              <a:pPr>
                <a:defRPr/>
              </a:pPr>
              <a:t>‹Nr.›</a:t>
            </a:fld>
            <a:endParaRPr lang="de-DE"/>
          </a:p>
        </p:txBody>
      </p:sp>
    </p:spTree>
    <p:extLst>
      <p:ext uri="{BB962C8B-B14F-4D97-AF65-F5344CB8AC3E}">
        <p14:creationId xmlns:p14="http://schemas.microsoft.com/office/powerpoint/2010/main" val="336835021"/>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8" name="Rectangle 7"/>
          <p:cNvSpPr>
            <a:spLocks noGrp="1" noChangeArrowheads="1"/>
          </p:cNvSpPr>
          <p:nvPr>
            <p:ph type="dt" sz="half" idx="11"/>
          </p:nvPr>
        </p:nvSpPr>
        <p:spPr>
          <a:ln/>
        </p:spPr>
        <p:txBody>
          <a:bodyPr/>
          <a:lstStyle>
            <a:lvl1pPr>
              <a:defRPr/>
            </a:lvl1pPr>
          </a:lstStyle>
          <a:p>
            <a:pPr>
              <a:defRPr/>
            </a:pPr>
            <a:endParaRPr lang="de-DE"/>
          </a:p>
        </p:txBody>
      </p:sp>
      <p:sp>
        <p:nvSpPr>
          <p:cNvPr id="9" name="Rectangle 8"/>
          <p:cNvSpPr>
            <a:spLocks noGrp="1" noChangeArrowheads="1"/>
          </p:cNvSpPr>
          <p:nvPr>
            <p:ph type="sldNum" sz="quarter" idx="12"/>
          </p:nvPr>
        </p:nvSpPr>
        <p:spPr>
          <a:ln/>
        </p:spPr>
        <p:txBody>
          <a:bodyPr/>
          <a:lstStyle>
            <a:lvl1pPr>
              <a:defRPr/>
            </a:lvl1pPr>
          </a:lstStyle>
          <a:p>
            <a:pPr>
              <a:defRPr/>
            </a:pPr>
            <a:fld id="{BBA3B77B-5AA1-4619-9764-D7A96A626830}" type="slidenum">
              <a:rPr lang="de-DE"/>
              <a:pPr>
                <a:defRPr/>
              </a:pPr>
              <a:t>‹Nr.›</a:t>
            </a:fld>
            <a:endParaRPr lang="de-DE"/>
          </a:p>
        </p:txBody>
      </p:sp>
    </p:spTree>
    <p:extLst>
      <p:ext uri="{BB962C8B-B14F-4D97-AF65-F5344CB8AC3E}">
        <p14:creationId xmlns:p14="http://schemas.microsoft.com/office/powerpoint/2010/main" val="2446230963"/>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a:prstGeom prst="rect">
            <a:avLst/>
          </a:prstGeom>
        </p:spPr>
        <p:txBody>
          <a:bodyPr/>
          <a:lstStyle/>
          <a:p>
            <a:r>
              <a:rPr lang="de-DE" smtClean="0"/>
              <a:t>Titelmasterformat durch Klicken bearbeiten</a:t>
            </a:r>
            <a:endParaRPr lang="de-DE"/>
          </a:p>
        </p:txBody>
      </p:sp>
      <p:sp>
        <p:nvSpPr>
          <p:cNvPr id="3"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4" name="Rectangle 7"/>
          <p:cNvSpPr>
            <a:spLocks noGrp="1" noChangeArrowheads="1"/>
          </p:cNvSpPr>
          <p:nvPr>
            <p:ph type="dt" sz="half" idx="11"/>
          </p:nvPr>
        </p:nvSpPr>
        <p:spPr>
          <a:ln/>
        </p:spPr>
        <p:txBody>
          <a:bodyPr/>
          <a:lstStyle>
            <a:lvl1pPr>
              <a:defRPr/>
            </a:lvl1pPr>
          </a:lstStyle>
          <a:p>
            <a:pPr>
              <a:defRPr/>
            </a:pPr>
            <a:endParaRPr lang="de-DE"/>
          </a:p>
        </p:txBody>
      </p:sp>
      <p:sp>
        <p:nvSpPr>
          <p:cNvPr id="5" name="Rectangle 8"/>
          <p:cNvSpPr>
            <a:spLocks noGrp="1" noChangeArrowheads="1"/>
          </p:cNvSpPr>
          <p:nvPr>
            <p:ph type="sldNum" sz="quarter" idx="12"/>
          </p:nvPr>
        </p:nvSpPr>
        <p:spPr>
          <a:ln/>
        </p:spPr>
        <p:txBody>
          <a:bodyPr/>
          <a:lstStyle>
            <a:lvl1pPr>
              <a:defRPr/>
            </a:lvl1pPr>
          </a:lstStyle>
          <a:p>
            <a:pPr>
              <a:defRPr/>
            </a:pPr>
            <a:fld id="{8F959A19-006B-4C6A-9F04-57BB5FC71628}" type="slidenum">
              <a:rPr lang="de-DE"/>
              <a:pPr>
                <a:defRPr/>
              </a:pPr>
              <a:t>‹Nr.›</a:t>
            </a:fld>
            <a:endParaRPr lang="de-DE"/>
          </a:p>
        </p:txBody>
      </p:sp>
    </p:spTree>
    <p:extLst>
      <p:ext uri="{BB962C8B-B14F-4D97-AF65-F5344CB8AC3E}">
        <p14:creationId xmlns:p14="http://schemas.microsoft.com/office/powerpoint/2010/main" val="723940931"/>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3" name="Rectangle 7"/>
          <p:cNvSpPr>
            <a:spLocks noGrp="1" noChangeArrowheads="1"/>
          </p:cNvSpPr>
          <p:nvPr>
            <p:ph type="dt" sz="half" idx="11"/>
          </p:nvPr>
        </p:nvSpPr>
        <p:spPr>
          <a:ln/>
        </p:spPr>
        <p:txBody>
          <a:bodyPr/>
          <a:lstStyle>
            <a:lvl1pPr>
              <a:defRPr/>
            </a:lvl1pPr>
          </a:lstStyle>
          <a:p>
            <a:pPr>
              <a:defRPr/>
            </a:pPr>
            <a:endParaRPr lang="de-DE"/>
          </a:p>
        </p:txBody>
      </p:sp>
      <p:sp>
        <p:nvSpPr>
          <p:cNvPr id="4" name="Rectangle 8"/>
          <p:cNvSpPr>
            <a:spLocks noGrp="1" noChangeArrowheads="1"/>
          </p:cNvSpPr>
          <p:nvPr>
            <p:ph type="sldNum" sz="quarter" idx="12"/>
          </p:nvPr>
        </p:nvSpPr>
        <p:spPr>
          <a:ln/>
        </p:spPr>
        <p:txBody>
          <a:bodyPr/>
          <a:lstStyle>
            <a:lvl1pPr>
              <a:defRPr/>
            </a:lvl1pPr>
          </a:lstStyle>
          <a:p>
            <a:pPr>
              <a:defRPr/>
            </a:pPr>
            <a:fld id="{0CEE14DB-F1DA-4342-BB38-16BA6F779EFC}" type="slidenum">
              <a:rPr lang="de-DE"/>
              <a:pPr>
                <a:defRPr/>
              </a:pPr>
              <a:t>‹Nr.›</a:t>
            </a:fld>
            <a:endParaRPr lang="de-DE"/>
          </a:p>
        </p:txBody>
      </p:sp>
    </p:spTree>
    <p:extLst>
      <p:ext uri="{BB962C8B-B14F-4D97-AF65-F5344CB8AC3E}">
        <p14:creationId xmlns:p14="http://schemas.microsoft.com/office/powerpoint/2010/main" val="3018228897"/>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6" name="Rectangle 7"/>
          <p:cNvSpPr>
            <a:spLocks noGrp="1" noChangeArrowheads="1"/>
          </p:cNvSpPr>
          <p:nvPr>
            <p:ph type="dt" sz="half" idx="11"/>
          </p:nvPr>
        </p:nvSpPr>
        <p:spPr>
          <a:ln/>
        </p:spPr>
        <p:txBody>
          <a:bodyPr/>
          <a:lstStyle>
            <a:lvl1pPr>
              <a:defRPr/>
            </a:lvl1pPr>
          </a:lstStyle>
          <a:p>
            <a:pPr>
              <a:defRPr/>
            </a:pPr>
            <a:endParaRPr lang="de-DE"/>
          </a:p>
        </p:txBody>
      </p:sp>
      <p:sp>
        <p:nvSpPr>
          <p:cNvPr id="7" name="Rectangle 8"/>
          <p:cNvSpPr>
            <a:spLocks noGrp="1" noChangeArrowheads="1"/>
          </p:cNvSpPr>
          <p:nvPr>
            <p:ph type="sldNum" sz="quarter" idx="12"/>
          </p:nvPr>
        </p:nvSpPr>
        <p:spPr>
          <a:ln/>
        </p:spPr>
        <p:txBody>
          <a:bodyPr/>
          <a:lstStyle>
            <a:lvl1pPr>
              <a:defRPr/>
            </a:lvl1pPr>
          </a:lstStyle>
          <a:p>
            <a:pPr>
              <a:defRPr/>
            </a:pPr>
            <a:fld id="{9952319B-3CCD-4A38-8900-3E24D2ABC25C}" type="slidenum">
              <a:rPr lang="de-DE"/>
              <a:pPr>
                <a:defRPr/>
              </a:pPr>
              <a:t>‹Nr.›</a:t>
            </a:fld>
            <a:endParaRPr lang="de-DE"/>
          </a:p>
        </p:txBody>
      </p:sp>
    </p:spTree>
    <p:extLst>
      <p:ext uri="{BB962C8B-B14F-4D97-AF65-F5344CB8AC3E}">
        <p14:creationId xmlns:p14="http://schemas.microsoft.com/office/powerpoint/2010/main" val="124864966"/>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6"/>
          <p:cNvSpPr>
            <a:spLocks noGrp="1" noChangeArrowheads="1"/>
          </p:cNvSpPr>
          <p:nvPr>
            <p:ph type="ftr" sz="quarter" idx="10"/>
          </p:nvPr>
        </p:nvSpPr>
        <p:spPr>
          <a:ln/>
        </p:spPr>
        <p:txBody>
          <a:bodyPr/>
          <a:lstStyle>
            <a:lvl1pPr>
              <a:defRPr/>
            </a:lvl1pPr>
          </a:lstStyle>
          <a:p>
            <a:pPr>
              <a:defRPr/>
            </a:pPr>
            <a:r>
              <a:rPr lang="de-DE"/>
              <a:t>Prof. Dr.-Ing. Renz</a:t>
            </a:r>
          </a:p>
        </p:txBody>
      </p:sp>
      <p:sp>
        <p:nvSpPr>
          <p:cNvPr id="6" name="Rectangle 7"/>
          <p:cNvSpPr>
            <a:spLocks noGrp="1" noChangeArrowheads="1"/>
          </p:cNvSpPr>
          <p:nvPr>
            <p:ph type="dt" sz="half" idx="11"/>
          </p:nvPr>
        </p:nvSpPr>
        <p:spPr>
          <a:ln/>
        </p:spPr>
        <p:txBody>
          <a:bodyPr/>
          <a:lstStyle>
            <a:lvl1pPr>
              <a:defRPr/>
            </a:lvl1pPr>
          </a:lstStyle>
          <a:p>
            <a:pPr>
              <a:defRPr/>
            </a:pPr>
            <a:endParaRPr lang="de-DE"/>
          </a:p>
        </p:txBody>
      </p:sp>
      <p:sp>
        <p:nvSpPr>
          <p:cNvPr id="7" name="Rectangle 8"/>
          <p:cNvSpPr>
            <a:spLocks noGrp="1" noChangeArrowheads="1"/>
          </p:cNvSpPr>
          <p:nvPr>
            <p:ph type="sldNum" sz="quarter" idx="12"/>
          </p:nvPr>
        </p:nvSpPr>
        <p:spPr>
          <a:ln/>
        </p:spPr>
        <p:txBody>
          <a:bodyPr/>
          <a:lstStyle>
            <a:lvl1pPr>
              <a:defRPr/>
            </a:lvl1pPr>
          </a:lstStyle>
          <a:p>
            <a:pPr>
              <a:defRPr/>
            </a:pPr>
            <a:fld id="{51A00FE5-DDEC-4BF1-A4B7-D40466C3F4EF}" type="slidenum">
              <a:rPr lang="de-DE"/>
              <a:pPr>
                <a:defRPr/>
              </a:pPr>
              <a:t>‹Nr.›</a:t>
            </a:fld>
            <a:endParaRPr lang="de-DE"/>
          </a:p>
        </p:txBody>
      </p:sp>
    </p:spTree>
    <p:extLst>
      <p:ext uri="{BB962C8B-B14F-4D97-AF65-F5344CB8AC3E}">
        <p14:creationId xmlns:p14="http://schemas.microsoft.com/office/powerpoint/2010/main" val="1918268104"/>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362" name="Text Box 2"/>
          <p:cNvSpPr txBox="1">
            <a:spLocks noChangeArrowheads="1"/>
          </p:cNvSpPr>
          <p:nvPr userDrawn="1"/>
        </p:nvSpPr>
        <p:spPr bwMode="auto">
          <a:xfrm>
            <a:off x="8532813" y="1588"/>
            <a:ext cx="581025" cy="336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a:solidFill>
                  <a:schemeClr val="tx1"/>
                </a:solidFill>
                <a:latin typeface="Arial" charset="0"/>
              </a:defRPr>
            </a:lvl1pPr>
            <a:lvl2pPr marL="571500" defTabSz="762000">
              <a:defRPr>
                <a:solidFill>
                  <a:schemeClr val="tx1"/>
                </a:solidFill>
                <a:latin typeface="Arial" charset="0"/>
              </a:defRPr>
            </a:lvl2pPr>
            <a:lvl3pPr marL="1143000" defTabSz="762000">
              <a:defRPr>
                <a:solidFill>
                  <a:schemeClr val="tx1"/>
                </a:solidFill>
                <a:latin typeface="Arial" charset="0"/>
              </a:defRPr>
            </a:lvl3pPr>
            <a:lvl4pPr marL="1714500" defTabSz="762000">
              <a:defRPr>
                <a:solidFill>
                  <a:schemeClr val="tx1"/>
                </a:solidFill>
                <a:latin typeface="Arial" charset="0"/>
              </a:defRPr>
            </a:lvl4pPr>
            <a:lvl5pPr marL="2286000" defTabSz="762000">
              <a:defRPr>
                <a:solidFill>
                  <a:schemeClr val="tx1"/>
                </a:solidFill>
                <a:latin typeface="Arial" charset="0"/>
              </a:defRPr>
            </a:lvl5pPr>
            <a:lvl6pPr marL="2743200" defTabSz="762000" fontAlgn="base">
              <a:spcBef>
                <a:spcPct val="0"/>
              </a:spcBef>
              <a:spcAft>
                <a:spcPct val="0"/>
              </a:spcAft>
              <a:defRPr>
                <a:solidFill>
                  <a:schemeClr val="tx1"/>
                </a:solidFill>
                <a:latin typeface="Arial" charset="0"/>
              </a:defRPr>
            </a:lvl6pPr>
            <a:lvl7pPr marL="3200400" defTabSz="762000" fontAlgn="base">
              <a:spcBef>
                <a:spcPct val="0"/>
              </a:spcBef>
              <a:spcAft>
                <a:spcPct val="0"/>
              </a:spcAft>
              <a:defRPr>
                <a:solidFill>
                  <a:schemeClr val="tx1"/>
                </a:solidFill>
                <a:latin typeface="Arial" charset="0"/>
              </a:defRPr>
            </a:lvl7pPr>
            <a:lvl8pPr marL="3657600" defTabSz="762000" fontAlgn="base">
              <a:spcBef>
                <a:spcPct val="0"/>
              </a:spcBef>
              <a:spcAft>
                <a:spcPct val="0"/>
              </a:spcAft>
              <a:defRPr>
                <a:solidFill>
                  <a:schemeClr val="tx1"/>
                </a:solidFill>
                <a:latin typeface="Arial" charset="0"/>
              </a:defRPr>
            </a:lvl8pPr>
            <a:lvl9pPr marL="4114800" defTabSz="762000" fontAlgn="base">
              <a:spcBef>
                <a:spcPct val="0"/>
              </a:spcBef>
              <a:spcAft>
                <a:spcPct val="0"/>
              </a:spcAft>
              <a:defRPr>
                <a:solidFill>
                  <a:schemeClr val="tx1"/>
                </a:solidFill>
                <a:latin typeface="Arial" charset="0"/>
              </a:defRPr>
            </a:lvl9pPr>
          </a:lstStyle>
          <a:p>
            <a:pPr eaLnBrk="0" hangingPunct="0">
              <a:defRPr/>
            </a:pPr>
            <a:fld id="{84F9CF79-1684-489E-B419-6BFF7A738F6C}" type="slidenum">
              <a:rPr lang="de-DE" sz="1600" smtClean="0">
                <a:solidFill>
                  <a:schemeClr val="tx2"/>
                </a:solidFill>
                <a:latin typeface="Frutiger 55 Roman" pitchFamily="34" charset="0"/>
              </a:rPr>
              <a:pPr eaLnBrk="0" hangingPunct="0">
                <a:defRPr/>
              </a:pPr>
              <a:t>‹Nr.›</a:t>
            </a:fld>
            <a:endParaRPr lang="de-DE" sz="1600" smtClean="0">
              <a:solidFill>
                <a:schemeClr val="tx2"/>
              </a:solidFill>
              <a:latin typeface="Frutiger 55 Roman" pitchFamily="34" charset="0"/>
            </a:endParaRPr>
          </a:p>
        </p:txBody>
      </p:sp>
      <p:sp>
        <p:nvSpPr>
          <p:cNvPr id="1027" name="Rectangle 3"/>
          <p:cNvSpPr>
            <a:spLocks noChangeArrowheads="1"/>
          </p:cNvSpPr>
          <p:nvPr userDrawn="1"/>
        </p:nvSpPr>
        <p:spPr bwMode="auto">
          <a:xfrm>
            <a:off x="0" y="6553200"/>
            <a:ext cx="9144000" cy="304800"/>
          </a:xfrm>
          <a:prstGeom prst="rect">
            <a:avLst/>
          </a:prstGeom>
          <a:solidFill>
            <a:srgbClr val="0033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028" name="Rectangle 4"/>
          <p:cNvSpPr>
            <a:spLocks noChangeArrowheads="1"/>
          </p:cNvSpPr>
          <p:nvPr userDrawn="1"/>
        </p:nvSpPr>
        <p:spPr bwMode="auto">
          <a:xfrm>
            <a:off x="0" y="692150"/>
            <a:ext cx="9144000" cy="36513"/>
          </a:xfrm>
          <a:prstGeom prst="rect">
            <a:avLst/>
          </a:prstGeom>
          <a:solidFill>
            <a:srgbClr val="00336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endParaRPr lang="en-US">
              <a:solidFill>
                <a:schemeClr val="accent1"/>
              </a:solidFill>
              <a:latin typeface="Times" pitchFamily="18" charset="0"/>
            </a:endParaRPr>
          </a:p>
        </p:txBody>
      </p:sp>
      <p:pic>
        <p:nvPicPr>
          <p:cNvPr id="1029" name="Picture 5" descr="version5-72-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957888" y="6124575"/>
            <a:ext cx="31384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Rectangle 6"/>
          <p:cNvSpPr>
            <a:spLocks noGrp="1" noChangeArrowheads="1"/>
          </p:cNvSpPr>
          <p:nvPr>
            <p:ph type="ftr" sz="quarter" idx="3"/>
          </p:nvPr>
        </p:nvSpPr>
        <p:spPr bwMode="auto">
          <a:xfrm>
            <a:off x="250825" y="6599238"/>
            <a:ext cx="1584325" cy="238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lvl1pPr>
              <a:defRPr sz="1100">
                <a:solidFill>
                  <a:srgbClr val="B1B3B4"/>
                </a:solidFill>
                <a:latin typeface="Arial" charset="0"/>
              </a:defRPr>
            </a:lvl1pPr>
          </a:lstStyle>
          <a:p>
            <a:pPr>
              <a:defRPr/>
            </a:pPr>
            <a:r>
              <a:rPr lang="de-DE"/>
              <a:t>Prof. Dr.-Ing. Renz</a:t>
            </a:r>
          </a:p>
        </p:txBody>
      </p:sp>
      <p:sp>
        <p:nvSpPr>
          <p:cNvPr id="15367" name="Rectangle 7"/>
          <p:cNvSpPr>
            <a:spLocks noGrp="1" noChangeArrowheads="1"/>
          </p:cNvSpPr>
          <p:nvPr>
            <p:ph type="dt" sz="half" idx="2"/>
          </p:nvPr>
        </p:nvSpPr>
        <p:spPr bwMode="auto">
          <a:xfrm>
            <a:off x="3624263" y="6577013"/>
            <a:ext cx="1893887"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lvl1pPr algn="ctr">
              <a:defRPr sz="1100">
                <a:solidFill>
                  <a:srgbClr val="B1B3B4"/>
                </a:solidFill>
                <a:latin typeface="Arial" charset="0"/>
              </a:defRPr>
            </a:lvl1pPr>
          </a:lstStyle>
          <a:p>
            <a:pPr>
              <a:defRPr/>
            </a:pPr>
            <a:endParaRPr lang="de-DE"/>
          </a:p>
        </p:txBody>
      </p:sp>
      <p:sp>
        <p:nvSpPr>
          <p:cNvPr id="15368" name="Rectangle 8"/>
          <p:cNvSpPr>
            <a:spLocks noGrp="1" noChangeArrowheads="1"/>
          </p:cNvSpPr>
          <p:nvPr>
            <p:ph type="sldNum" sz="quarter" idx="4"/>
          </p:nvPr>
        </p:nvSpPr>
        <p:spPr bwMode="auto">
          <a:xfrm>
            <a:off x="7019925" y="6577013"/>
            <a:ext cx="1871663"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lvl1pPr algn="r">
              <a:defRPr sz="1100">
                <a:solidFill>
                  <a:srgbClr val="B1B3B4"/>
                </a:solidFill>
                <a:latin typeface="Arial" charset="0"/>
              </a:defRPr>
            </a:lvl1pPr>
          </a:lstStyle>
          <a:p>
            <a:pPr>
              <a:defRPr/>
            </a:pPr>
            <a:fld id="{8C34D8BA-1188-4ABC-A8F1-FAE0FB5C4E99}"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7" r:id="rId12"/>
  </p:sldLayoutIdLst>
  <p:transition>
    <p:zoom/>
  </p:transition>
  <p:timing>
    <p:tnLst>
      <p:par>
        <p:cTn id="1" dur="indefinite" restart="never" nodeType="tmRoot"/>
      </p:par>
    </p:tnLst>
  </p:timing>
  <p:hf sldNum="0" hdr="0" dt="0"/>
  <p:txStyles>
    <p:titleStyle>
      <a:lvl1pPr algn="l" rtl="0" eaLnBrk="0" fontAlgn="base" hangingPunct="0">
        <a:spcBef>
          <a:spcPct val="0"/>
        </a:spcBef>
        <a:spcAft>
          <a:spcPct val="0"/>
        </a:spcAft>
        <a:defRPr sz="2400" b="1">
          <a:solidFill>
            <a:srgbClr val="000099"/>
          </a:solidFill>
          <a:latin typeface="+mj-lt"/>
          <a:ea typeface="+mj-ea"/>
          <a:cs typeface="+mj-cs"/>
        </a:defRPr>
      </a:lvl1pPr>
      <a:lvl2pPr algn="l" rtl="0" eaLnBrk="0" fontAlgn="base" hangingPunct="0">
        <a:spcBef>
          <a:spcPct val="0"/>
        </a:spcBef>
        <a:spcAft>
          <a:spcPct val="0"/>
        </a:spcAft>
        <a:defRPr sz="2400" b="1">
          <a:solidFill>
            <a:srgbClr val="000099"/>
          </a:solidFill>
          <a:latin typeface="Frutiger 45 Light" pitchFamily="34" charset="0"/>
        </a:defRPr>
      </a:lvl2pPr>
      <a:lvl3pPr algn="l" rtl="0" eaLnBrk="0" fontAlgn="base" hangingPunct="0">
        <a:spcBef>
          <a:spcPct val="0"/>
        </a:spcBef>
        <a:spcAft>
          <a:spcPct val="0"/>
        </a:spcAft>
        <a:defRPr sz="2400" b="1">
          <a:solidFill>
            <a:srgbClr val="000099"/>
          </a:solidFill>
          <a:latin typeface="Frutiger 45 Light" pitchFamily="34" charset="0"/>
        </a:defRPr>
      </a:lvl3pPr>
      <a:lvl4pPr algn="l" rtl="0" eaLnBrk="0" fontAlgn="base" hangingPunct="0">
        <a:spcBef>
          <a:spcPct val="0"/>
        </a:spcBef>
        <a:spcAft>
          <a:spcPct val="0"/>
        </a:spcAft>
        <a:defRPr sz="2400" b="1">
          <a:solidFill>
            <a:srgbClr val="000099"/>
          </a:solidFill>
          <a:latin typeface="Frutiger 45 Light" pitchFamily="34" charset="0"/>
        </a:defRPr>
      </a:lvl4pPr>
      <a:lvl5pPr algn="l" rtl="0" eaLnBrk="0" fontAlgn="base" hangingPunct="0">
        <a:spcBef>
          <a:spcPct val="0"/>
        </a:spcBef>
        <a:spcAft>
          <a:spcPct val="0"/>
        </a:spcAft>
        <a:defRPr sz="2400" b="1">
          <a:solidFill>
            <a:srgbClr val="000099"/>
          </a:solidFill>
          <a:latin typeface="Frutiger 45 Light" pitchFamily="34" charset="0"/>
        </a:defRPr>
      </a:lvl5pPr>
      <a:lvl6pPr marL="457200" algn="l" rtl="0" fontAlgn="base">
        <a:spcBef>
          <a:spcPct val="0"/>
        </a:spcBef>
        <a:spcAft>
          <a:spcPct val="0"/>
        </a:spcAft>
        <a:defRPr sz="2400" b="1">
          <a:solidFill>
            <a:srgbClr val="000099"/>
          </a:solidFill>
          <a:latin typeface="Frutiger 45 Light" pitchFamily="34" charset="0"/>
        </a:defRPr>
      </a:lvl6pPr>
      <a:lvl7pPr marL="914400" algn="l" rtl="0" fontAlgn="base">
        <a:spcBef>
          <a:spcPct val="0"/>
        </a:spcBef>
        <a:spcAft>
          <a:spcPct val="0"/>
        </a:spcAft>
        <a:defRPr sz="2400" b="1">
          <a:solidFill>
            <a:srgbClr val="000099"/>
          </a:solidFill>
          <a:latin typeface="Frutiger 45 Light" pitchFamily="34" charset="0"/>
        </a:defRPr>
      </a:lvl7pPr>
      <a:lvl8pPr marL="1371600" algn="l" rtl="0" fontAlgn="base">
        <a:spcBef>
          <a:spcPct val="0"/>
        </a:spcBef>
        <a:spcAft>
          <a:spcPct val="0"/>
        </a:spcAft>
        <a:defRPr sz="2400" b="1">
          <a:solidFill>
            <a:srgbClr val="000099"/>
          </a:solidFill>
          <a:latin typeface="Frutiger 45 Light" pitchFamily="34" charset="0"/>
        </a:defRPr>
      </a:lvl8pPr>
      <a:lvl9pPr marL="1828800" algn="l" rtl="0" fontAlgn="base">
        <a:spcBef>
          <a:spcPct val="0"/>
        </a:spcBef>
        <a:spcAft>
          <a:spcPct val="0"/>
        </a:spcAft>
        <a:defRPr sz="2400" b="1">
          <a:solidFill>
            <a:srgbClr val="000099"/>
          </a:solidFill>
          <a:latin typeface="Frutiger 45 Light"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18" Type="http://schemas.openxmlformats.org/officeDocument/2006/relationships/image" Target="../media/image18.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jpeg"/><Relationship Id="rId15" Type="http://schemas.openxmlformats.org/officeDocument/2006/relationships/image" Target="../media/image15.png"/><Relationship Id="rId10" Type="http://schemas.openxmlformats.org/officeDocument/2006/relationships/image" Target="../media/image10.jpe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5123" name="Rectangle 2"/>
          <p:cNvSpPr>
            <a:spLocks noChangeArrowheads="1"/>
          </p:cNvSpPr>
          <p:nvPr/>
        </p:nvSpPr>
        <p:spPr bwMode="auto">
          <a:xfrm>
            <a:off x="1143000" y="3086100"/>
            <a:ext cx="3452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defTabSz="762000" eaLnBrk="0" hangingPunct="0"/>
            <a:r>
              <a:rPr lang="de-DE">
                <a:latin typeface="Frutiger 55 Roman" pitchFamily="34" charset="0"/>
              </a:rPr>
              <a:t>Karl-Christof Renz</a:t>
            </a:r>
          </a:p>
        </p:txBody>
      </p:sp>
      <p:sp>
        <p:nvSpPr>
          <p:cNvPr id="5124" name="Rectangle 3"/>
          <p:cNvSpPr>
            <a:spLocks noChangeArrowheads="1"/>
          </p:cNvSpPr>
          <p:nvPr/>
        </p:nvSpPr>
        <p:spPr bwMode="auto">
          <a:xfrm>
            <a:off x="1143000" y="3787775"/>
            <a:ext cx="2025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defTabSz="762000" eaLnBrk="0" hangingPunct="0"/>
            <a:r>
              <a:rPr lang="de-DE" sz="1800">
                <a:latin typeface="Frutiger 55 Roman" pitchFamily="34" charset="0"/>
              </a:rPr>
              <a:t>Hochschule Aalen</a:t>
            </a:r>
          </a:p>
        </p:txBody>
      </p:sp>
      <p:sp>
        <p:nvSpPr>
          <p:cNvPr id="5125" name="Rectangle 4"/>
          <p:cNvSpPr>
            <a:spLocks noChangeArrowheads="1"/>
          </p:cNvSpPr>
          <p:nvPr/>
        </p:nvSpPr>
        <p:spPr bwMode="auto">
          <a:xfrm>
            <a:off x="773113" y="1536700"/>
            <a:ext cx="198437" cy="3187700"/>
          </a:xfrm>
          <a:prstGeom prst="rect">
            <a:avLst/>
          </a:prstGeom>
          <a:gradFill rotWithShape="0">
            <a:gsLst>
              <a:gs pos="0">
                <a:srgbClr val="0066FF"/>
              </a:gs>
              <a:gs pos="100000">
                <a:srgbClr val="0047B2"/>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5126" name="Rectangle 5"/>
          <p:cNvSpPr>
            <a:spLocks noChangeArrowheads="1"/>
          </p:cNvSpPr>
          <p:nvPr/>
        </p:nvSpPr>
        <p:spPr bwMode="auto">
          <a:xfrm>
            <a:off x="1143000" y="3581400"/>
            <a:ext cx="6119813" cy="76200"/>
          </a:xfrm>
          <a:prstGeom prst="rect">
            <a:avLst/>
          </a:prstGeom>
          <a:solidFill>
            <a:srgbClr val="FD110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5127" name="Rectangle 6"/>
          <p:cNvSpPr>
            <a:spLocks noChangeArrowheads="1"/>
          </p:cNvSpPr>
          <p:nvPr/>
        </p:nvSpPr>
        <p:spPr bwMode="auto">
          <a:xfrm>
            <a:off x="1143000" y="1610797"/>
            <a:ext cx="594928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de-DE" sz="2800" b="1" dirty="0" smtClean="0">
                <a:latin typeface="Frutiger 55 Roman" pitchFamily="34" charset="0"/>
              </a:rPr>
              <a:t>Projektarbeiten mit der Plattform der 27k Cloud GmbH</a:t>
            </a:r>
            <a:endParaRPr lang="en-US" sz="2800" b="1" dirty="0">
              <a:latin typeface="Frutiger 55 Roman" pitchFamily="34" charset="0"/>
            </a:endParaRPr>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054" y="5962753"/>
            <a:ext cx="2198018" cy="8743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3</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5755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„Personalentwicklung: Wie forme ich zukünftig meine Mitarbeiter?“</a:t>
            </a:r>
            <a:endParaRPr lang="de-DE" sz="20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Beschreibung der Möglichkeiten der Personalentwicklung,</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Rechtlicher Hintergrund</a:t>
            </a:r>
            <a:r>
              <a:rPr lang="de-DE" sz="1600" b="1" dirty="0">
                <a:solidFill>
                  <a:srgbClr val="000000"/>
                </a:solidFill>
                <a:latin typeface="Arial" panose="020B0604020202020204" pitchFamily="34" charset="0"/>
                <a:cs typeface="Arial" panose="020B0604020202020204" pitchFamily="34" charset="0"/>
              </a:rPr>
              <a:t>: Bildungszeitgesetz </a:t>
            </a:r>
            <a:r>
              <a:rPr lang="de-DE" sz="1600" b="1" dirty="0" smtClean="0">
                <a:solidFill>
                  <a:srgbClr val="000000"/>
                </a:solidFill>
                <a:latin typeface="Arial" panose="020B0604020202020204" pitchFamily="34" charset="0"/>
                <a:cs typeface="Arial" panose="020B0604020202020204" pitchFamily="34" charset="0"/>
              </a:rPr>
              <a:t>Baden-Württemberg (2015)</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Erstellung bisheriger Werkzeuge, Checklisten, Formulare für die </a:t>
            </a:r>
            <a:r>
              <a:rPr lang="de-DE" sz="1600" b="1" dirty="0" smtClean="0">
                <a:solidFill>
                  <a:srgbClr val="000000"/>
                </a:solidFill>
                <a:latin typeface="Arial" panose="020B0604020202020204" pitchFamily="34" charset="0"/>
                <a:cs typeface="Arial" panose="020B0604020202020204" pitchFamily="34" charset="0"/>
              </a:rPr>
              <a:t>Personalentwicklung, Bildungsbedarf</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Erstellen </a:t>
            </a:r>
            <a:r>
              <a:rPr lang="de-DE" sz="1600" b="1" dirty="0" smtClean="0">
                <a:solidFill>
                  <a:srgbClr val="000000"/>
                </a:solidFill>
                <a:latin typeface="Arial" panose="020B0604020202020204" pitchFamily="34" charset="0"/>
                <a:cs typeface="Arial" panose="020B0604020202020204" pitchFamily="34" charset="0"/>
              </a:rPr>
              <a:t>eines </a:t>
            </a:r>
            <a:r>
              <a:rPr lang="de-DE" sz="1600" b="1" dirty="0">
                <a:solidFill>
                  <a:srgbClr val="000000"/>
                </a:solidFill>
                <a:latin typeface="Arial" panose="020B0604020202020204" pitchFamily="34" charset="0"/>
                <a:cs typeface="Arial" panose="020B0604020202020204" pitchFamily="34" charset="0"/>
              </a:rPr>
              <a:t>Konzepts für </a:t>
            </a:r>
            <a:r>
              <a:rPr lang="de-DE" sz="1600" b="1" dirty="0" smtClean="0">
                <a:solidFill>
                  <a:srgbClr val="000000"/>
                </a:solidFill>
                <a:latin typeface="Arial" panose="020B0604020202020204" pitchFamily="34" charset="0"/>
                <a:cs typeface="Arial" panose="020B0604020202020204" pitchFamily="34" charset="0"/>
              </a:rPr>
              <a:t>Personalentwicklung in KmU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Bildungsmaßnahmen und –</a:t>
            </a:r>
            <a:r>
              <a:rPr lang="de-DE" sz="1600" b="1" dirty="0" err="1" smtClean="0">
                <a:solidFill>
                  <a:srgbClr val="000000"/>
                </a:solidFill>
                <a:latin typeface="Arial" panose="020B0604020202020204" pitchFamily="34" charset="0"/>
                <a:cs typeface="Arial" panose="020B0604020202020204" pitchFamily="34" charset="0"/>
              </a:rPr>
              <a:t>möglichkeiten</a:t>
            </a:r>
            <a:r>
              <a:rPr lang="de-DE" sz="1600" b="1" dirty="0" smtClean="0">
                <a:solidFill>
                  <a:srgbClr val="000000"/>
                </a:solidFill>
                <a:latin typeface="Arial" panose="020B0604020202020204" pitchFamily="34" charset="0"/>
                <a:cs typeface="Arial" panose="020B0604020202020204" pitchFamily="34" charset="0"/>
              </a:rPr>
              <a:t> auswählen und anbieten,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Verschiedene Bildungsträger aussuchen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Angebote auswählen und aktualisieren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Überprüfung in mehreren Unternehmen!</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Ausblick auf zukünftige Fähigkeiten bei Arbeit 4.0</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341516854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851" name="Text Box 3"/>
          <p:cNvSpPr txBox="1">
            <a:spLocks noChangeArrowheads="1"/>
          </p:cNvSpPr>
          <p:nvPr/>
        </p:nvSpPr>
        <p:spPr bwMode="auto">
          <a:xfrm>
            <a:off x="0" y="6383338"/>
            <a:ext cx="2525050" cy="21544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sz="800" dirty="0"/>
              <a:t>Quelle: </a:t>
            </a:r>
            <a:r>
              <a:rPr lang="de-DE" sz="800" dirty="0" smtClean="0"/>
              <a:t>in Anlehnung an Jung (2009: 898): </a:t>
            </a:r>
            <a:r>
              <a:rPr lang="de-DE" sz="800" dirty="0"/>
              <a:t>ABWL</a:t>
            </a:r>
          </a:p>
        </p:txBody>
      </p:sp>
      <p:sp>
        <p:nvSpPr>
          <p:cNvPr id="5" name="Titel 4"/>
          <p:cNvSpPr>
            <a:spLocks noGrp="1"/>
          </p:cNvSpPr>
          <p:nvPr>
            <p:ph type="title"/>
          </p:nvPr>
        </p:nvSpPr>
        <p:spPr>
          <a:xfrm>
            <a:off x="140568" y="96535"/>
            <a:ext cx="8686800" cy="418058"/>
          </a:xfrm>
        </p:spPr>
        <p:txBody>
          <a:bodyPr/>
          <a:lstStyle/>
          <a:p>
            <a:r>
              <a:rPr lang="de-DE" dirty="0" smtClean="0">
                <a:latin typeface="Frutiger 55 Roman" pitchFamily="34" charset="0"/>
              </a:rPr>
              <a:t>Personalmanagement</a:t>
            </a:r>
            <a:r>
              <a:rPr lang="de-DE" dirty="0">
                <a:latin typeface="Frutiger 55 Roman" pitchFamily="34" charset="0"/>
              </a:rPr>
              <a:t/>
            </a:r>
            <a:br>
              <a:rPr lang="de-DE" dirty="0">
                <a:latin typeface="Frutiger 55 Roman" pitchFamily="34" charset="0"/>
              </a:rPr>
            </a:br>
            <a:endParaRPr lang="de-DE" dirty="0"/>
          </a:p>
        </p:txBody>
      </p:sp>
      <p:graphicFrame>
        <p:nvGraphicFramePr>
          <p:cNvPr id="6" name="Diagramm 5"/>
          <p:cNvGraphicFramePr/>
          <p:nvPr>
            <p:extLst/>
          </p:nvPr>
        </p:nvGraphicFramePr>
        <p:xfrm>
          <a:off x="159256" y="1349406"/>
          <a:ext cx="889248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feil nach unten 2"/>
          <p:cNvSpPr/>
          <p:nvPr/>
        </p:nvSpPr>
        <p:spPr bwMode="auto">
          <a:xfrm>
            <a:off x="5292080" y="1382198"/>
            <a:ext cx="288032" cy="43204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Frutiger 55 Roman" pitchFamily="34" charset="0"/>
            </a:endParaRPr>
          </a:p>
        </p:txBody>
      </p:sp>
    </p:spTree>
    <p:extLst>
      <p:ext uri="{BB962C8B-B14F-4D97-AF65-F5344CB8AC3E}">
        <p14:creationId xmlns:p14="http://schemas.microsoft.com/office/powerpoint/2010/main" val="206954367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4</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„Personalführung: Wie motiviere ich Mitarbeiter?</a:t>
            </a:r>
            <a:endParaRPr lang="de-DE" sz="20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Beschreibung der Möglichkeiten der Motivation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Evtl. Motivationstheorien, Motivationskonzepte, Führungskonzepte,…</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Fokus: innovative Konzepte!</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Erstellung bisheriger Werkzeuge</a:t>
            </a:r>
            <a:r>
              <a:rPr lang="de-DE" sz="1600" b="1" dirty="0">
                <a:solidFill>
                  <a:srgbClr val="000000"/>
                </a:solidFill>
                <a:latin typeface="Arial" panose="020B0604020202020204" pitchFamily="34" charset="0"/>
                <a:cs typeface="Arial" panose="020B0604020202020204" pitchFamily="34" charset="0"/>
              </a:rPr>
              <a:t>, </a:t>
            </a:r>
            <a:r>
              <a:rPr lang="de-DE" sz="1600" b="1" dirty="0" smtClean="0">
                <a:solidFill>
                  <a:srgbClr val="000000"/>
                </a:solidFill>
                <a:latin typeface="Arial" panose="020B0604020202020204" pitchFamily="34" charset="0"/>
                <a:cs typeface="Arial" panose="020B0604020202020204" pitchFamily="34" charset="0"/>
              </a:rPr>
              <a:t>Formulare, Checklisten </a:t>
            </a:r>
            <a:r>
              <a:rPr lang="de-DE" sz="1600" b="1" dirty="0">
                <a:solidFill>
                  <a:srgbClr val="000000"/>
                </a:solidFill>
                <a:latin typeface="Arial" panose="020B0604020202020204" pitchFamily="34" charset="0"/>
                <a:cs typeface="Arial" panose="020B0604020202020204" pitchFamily="34" charset="0"/>
              </a:rPr>
              <a:t>für </a:t>
            </a:r>
            <a:r>
              <a:rPr lang="de-DE" sz="1600" b="1" dirty="0" smtClean="0">
                <a:solidFill>
                  <a:srgbClr val="000000"/>
                </a:solidFill>
                <a:latin typeface="Arial" panose="020B0604020202020204" pitchFamily="34" charset="0"/>
                <a:cs typeface="Arial" panose="020B0604020202020204" pitchFamily="34" charset="0"/>
              </a:rPr>
              <a:t>die Motivation: monetäre / nicht-Monetäre Anreizsysteme</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Überprüfung in mehreren Unternehmen!</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Ausblick auf zukünftige Fähigkeiten bei Arbeit 4.0</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113949337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851" name="Text Box 3"/>
          <p:cNvSpPr txBox="1">
            <a:spLocks noChangeArrowheads="1"/>
          </p:cNvSpPr>
          <p:nvPr/>
        </p:nvSpPr>
        <p:spPr bwMode="auto">
          <a:xfrm>
            <a:off x="0" y="6383338"/>
            <a:ext cx="2525050" cy="21544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sz="800" dirty="0"/>
              <a:t>Quelle: </a:t>
            </a:r>
            <a:r>
              <a:rPr lang="de-DE" sz="800" dirty="0" smtClean="0"/>
              <a:t>in Anlehnung an Jung (2009: 898): </a:t>
            </a:r>
            <a:r>
              <a:rPr lang="de-DE" sz="800" dirty="0"/>
              <a:t>ABWL</a:t>
            </a:r>
          </a:p>
        </p:txBody>
      </p:sp>
      <p:sp>
        <p:nvSpPr>
          <p:cNvPr id="5" name="Titel 4"/>
          <p:cNvSpPr>
            <a:spLocks noGrp="1"/>
          </p:cNvSpPr>
          <p:nvPr>
            <p:ph type="title"/>
          </p:nvPr>
        </p:nvSpPr>
        <p:spPr>
          <a:xfrm>
            <a:off x="140568" y="96535"/>
            <a:ext cx="8686800" cy="418058"/>
          </a:xfrm>
        </p:spPr>
        <p:txBody>
          <a:bodyPr/>
          <a:lstStyle/>
          <a:p>
            <a:r>
              <a:rPr lang="de-DE" dirty="0" smtClean="0">
                <a:latin typeface="Frutiger 55 Roman" pitchFamily="34" charset="0"/>
              </a:rPr>
              <a:t>Personalwirtschaft / Personalmanagement</a:t>
            </a:r>
            <a:r>
              <a:rPr lang="de-DE" dirty="0">
                <a:latin typeface="Frutiger 55 Roman" pitchFamily="34" charset="0"/>
              </a:rPr>
              <a:t/>
            </a:r>
            <a:br>
              <a:rPr lang="de-DE" dirty="0">
                <a:latin typeface="Frutiger 55 Roman" pitchFamily="34" charset="0"/>
              </a:rPr>
            </a:br>
            <a:endParaRPr lang="de-DE" dirty="0"/>
          </a:p>
        </p:txBody>
      </p:sp>
      <p:graphicFrame>
        <p:nvGraphicFramePr>
          <p:cNvPr id="6" name="Diagramm 5"/>
          <p:cNvGraphicFramePr/>
          <p:nvPr/>
        </p:nvGraphicFramePr>
        <p:xfrm>
          <a:off x="251520" y="2083502"/>
          <a:ext cx="889248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feil nach unten 2"/>
          <p:cNvSpPr/>
          <p:nvPr/>
        </p:nvSpPr>
        <p:spPr bwMode="auto">
          <a:xfrm>
            <a:off x="6948264" y="2060848"/>
            <a:ext cx="288032" cy="43204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Frutiger 55 Roman" pitchFamily="34" charset="0"/>
            </a:endParaRPr>
          </a:p>
        </p:txBody>
      </p:sp>
    </p:spTree>
    <p:extLst>
      <p:ext uri="{BB962C8B-B14F-4D97-AF65-F5344CB8AC3E}">
        <p14:creationId xmlns:p14="http://schemas.microsoft.com/office/powerpoint/2010/main" val="362856711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5</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„Personalfreisetzung: Wie kann ich Mitarbeiter loswerden?</a:t>
            </a:r>
          </a:p>
          <a:p>
            <a:pPr eaLnBrk="1" hangingPunct="1">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Beschreibung der Möglichkeiten der Personalfreisetzung</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Rechtliche Voraussetzungen, juristische </a:t>
            </a:r>
            <a:r>
              <a:rPr lang="de-DE" sz="1600" b="1" dirty="0" err="1" smtClean="0">
                <a:solidFill>
                  <a:srgbClr val="000000"/>
                </a:solidFill>
                <a:latin typeface="Arial" panose="020B0604020202020204" pitchFamily="34" charset="0"/>
                <a:cs typeface="Arial" panose="020B0604020202020204" pitchFamily="34" charset="0"/>
              </a:rPr>
              <a:t>Aspelte</a:t>
            </a:r>
            <a:endParaRPr lang="de-DE" sz="1600" b="1" dirty="0" smtClean="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Erstellung bisheriger Werkzeuge</a:t>
            </a:r>
            <a:r>
              <a:rPr lang="de-DE" sz="1600" b="1" dirty="0">
                <a:solidFill>
                  <a:srgbClr val="000000"/>
                </a:solidFill>
                <a:latin typeface="Arial" panose="020B0604020202020204" pitchFamily="34" charset="0"/>
                <a:cs typeface="Arial" panose="020B0604020202020204" pitchFamily="34" charset="0"/>
              </a:rPr>
              <a:t>, </a:t>
            </a:r>
            <a:r>
              <a:rPr lang="de-DE" sz="1600" b="1" dirty="0" smtClean="0">
                <a:solidFill>
                  <a:srgbClr val="000000"/>
                </a:solidFill>
                <a:latin typeface="Arial" panose="020B0604020202020204" pitchFamily="34" charset="0"/>
                <a:cs typeface="Arial" panose="020B0604020202020204" pitchFamily="34" charset="0"/>
              </a:rPr>
              <a:t>Formulare, Checklisten </a:t>
            </a:r>
            <a:r>
              <a:rPr lang="de-DE" sz="1600" b="1" dirty="0">
                <a:solidFill>
                  <a:srgbClr val="000000"/>
                </a:solidFill>
                <a:latin typeface="Arial" panose="020B0604020202020204" pitchFamily="34" charset="0"/>
                <a:cs typeface="Arial" panose="020B0604020202020204" pitchFamily="34" charset="0"/>
              </a:rPr>
              <a:t>für </a:t>
            </a:r>
            <a:r>
              <a:rPr lang="de-DE" sz="1600" b="1" dirty="0" smtClean="0">
                <a:solidFill>
                  <a:srgbClr val="000000"/>
                </a:solidFill>
                <a:latin typeface="Arial" panose="020B0604020202020204" pitchFamily="34" charset="0"/>
                <a:cs typeface="Arial" panose="020B0604020202020204" pitchFamily="34" charset="0"/>
              </a:rPr>
              <a:t>die Personalfreisetzung</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Überprüfung in mehreren Unternehmen!</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Ausblick auf zukünftige Fähigkeiten bei Arbeit 4.0</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12557122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8195"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sz="2000" smtClean="0"/>
              <a:t>Gliederung heute </a:t>
            </a:r>
          </a:p>
        </p:txBody>
      </p:sp>
      <p:sp>
        <p:nvSpPr>
          <p:cNvPr id="8196" name="Text Box 3"/>
          <p:cNvSpPr txBox="1">
            <a:spLocks noChangeArrowheads="1"/>
          </p:cNvSpPr>
          <p:nvPr/>
        </p:nvSpPr>
        <p:spPr bwMode="auto">
          <a:xfrm>
            <a:off x="1393825" y="1390650"/>
            <a:ext cx="6274519"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73075" indent="-473075" defTabSz="762000" eaLnBrk="0" hangingPunct="0">
              <a:tabLst>
                <a:tab pos="1524000" algn="l"/>
              </a:tabLst>
              <a:defRPr sz="2400">
                <a:solidFill>
                  <a:schemeClr val="tx1"/>
                </a:solidFill>
                <a:latin typeface="Frutiger 45 Light" pitchFamily="34" charset="0"/>
              </a:defRPr>
            </a:lvl1pPr>
            <a:lvl2pPr marL="742950" indent="-285750" defTabSz="762000" eaLnBrk="0" hangingPunct="0">
              <a:tabLst>
                <a:tab pos="1524000" algn="l"/>
              </a:tabLst>
              <a:defRPr sz="2400">
                <a:solidFill>
                  <a:schemeClr val="tx1"/>
                </a:solidFill>
                <a:latin typeface="Frutiger 45 Light" pitchFamily="34" charset="0"/>
              </a:defRPr>
            </a:lvl2pPr>
            <a:lvl3pPr marL="1143000" indent="-228600" defTabSz="762000" eaLnBrk="0" hangingPunct="0">
              <a:tabLst>
                <a:tab pos="1524000" algn="l"/>
              </a:tabLst>
              <a:defRPr sz="2400">
                <a:solidFill>
                  <a:schemeClr val="tx1"/>
                </a:solidFill>
                <a:latin typeface="Frutiger 45 Light" pitchFamily="34" charset="0"/>
              </a:defRPr>
            </a:lvl3pPr>
            <a:lvl4pPr marL="1600200" indent="-228600" defTabSz="762000" eaLnBrk="0" hangingPunct="0">
              <a:tabLst>
                <a:tab pos="1524000" algn="l"/>
              </a:tabLst>
              <a:defRPr sz="2400">
                <a:solidFill>
                  <a:schemeClr val="tx1"/>
                </a:solidFill>
                <a:latin typeface="Frutiger 45 Light" pitchFamily="34" charset="0"/>
              </a:defRPr>
            </a:lvl4pPr>
            <a:lvl5pPr marL="2057400" indent="-228600" defTabSz="762000" eaLnBrk="0" hangingPunct="0">
              <a:tabLst>
                <a:tab pos="1524000" algn="l"/>
              </a:tabLst>
              <a:defRPr sz="2400">
                <a:solidFill>
                  <a:schemeClr val="tx1"/>
                </a:solidFill>
                <a:latin typeface="Frutiger 45 Light" pitchFamily="34" charset="0"/>
              </a:defRPr>
            </a:lvl5pPr>
            <a:lvl6pPr marL="25146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6pPr>
            <a:lvl7pPr marL="29718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7pPr>
            <a:lvl8pPr marL="34290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8pPr>
            <a:lvl9pPr marL="38862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9pPr>
          </a:lstStyle>
          <a:p>
            <a:pPr>
              <a:lnSpc>
                <a:spcPct val="130000"/>
              </a:lnSpc>
              <a:spcAft>
                <a:spcPct val="40000"/>
              </a:spcAft>
              <a:buFontTx/>
              <a:buAutoNum type="arabicPeriod"/>
            </a:pPr>
            <a:r>
              <a:rPr lang="de-DE" sz="2000" b="1" dirty="0" smtClean="0"/>
              <a:t>Projektarbeiten im Master zum Thema „Personalmanagement“</a:t>
            </a:r>
            <a:endParaRPr lang="de-DE" sz="2000" b="1" dirty="0"/>
          </a:p>
          <a:p>
            <a:pPr>
              <a:lnSpc>
                <a:spcPct val="130000"/>
              </a:lnSpc>
              <a:spcAft>
                <a:spcPct val="40000"/>
              </a:spcAft>
              <a:buFontTx/>
              <a:buAutoNum type="arabicPeriod"/>
            </a:pPr>
            <a:r>
              <a:rPr lang="de-DE" sz="2000" b="1" dirty="0"/>
              <a:t>Projektarbeiten im </a:t>
            </a:r>
            <a:r>
              <a:rPr lang="de-DE" sz="2000" b="1" dirty="0" smtClean="0"/>
              <a:t>Bachelor </a:t>
            </a:r>
            <a:r>
              <a:rPr lang="de-DE" sz="2000" b="1" dirty="0"/>
              <a:t>zum Thema </a:t>
            </a:r>
            <a:r>
              <a:rPr lang="de-DE" sz="2000" b="1" dirty="0" smtClean="0"/>
              <a:t>„Agiles Projektmanagement“</a:t>
            </a:r>
            <a:endParaRPr lang="de-DE" sz="2000" b="1" dirty="0"/>
          </a:p>
          <a:p>
            <a:pPr>
              <a:lnSpc>
                <a:spcPct val="130000"/>
              </a:lnSpc>
              <a:spcAft>
                <a:spcPct val="40000"/>
              </a:spcAft>
              <a:buFontTx/>
              <a:buAutoNum type="arabicPeriod"/>
            </a:pPr>
            <a:r>
              <a:rPr lang="de-DE" sz="2000" b="1" dirty="0" smtClean="0"/>
              <a:t>Einblicke</a:t>
            </a:r>
          </a:p>
          <a:p>
            <a:pPr>
              <a:lnSpc>
                <a:spcPct val="130000"/>
              </a:lnSpc>
              <a:spcAft>
                <a:spcPct val="40000"/>
              </a:spcAft>
              <a:buFontTx/>
              <a:buAutoNum type="arabicPeriod"/>
            </a:pPr>
            <a:r>
              <a:rPr lang="de-DE" sz="2000" b="1" dirty="0" smtClean="0"/>
              <a:t>Fazit / Meinungen</a:t>
            </a:r>
          </a:p>
          <a:p>
            <a:pPr>
              <a:lnSpc>
                <a:spcPct val="130000"/>
              </a:lnSpc>
              <a:spcAft>
                <a:spcPct val="40000"/>
              </a:spcAft>
              <a:buFontTx/>
              <a:buAutoNum type="arabicPeriod"/>
            </a:pPr>
            <a:r>
              <a:rPr lang="de-DE" sz="2000" b="1" dirty="0" err="1" smtClean="0"/>
              <a:t>Ausbick</a:t>
            </a:r>
            <a:endParaRPr lang="de-DE" sz="2000" b="1" dirty="0" smtClean="0"/>
          </a:p>
        </p:txBody>
      </p:sp>
      <p:pic>
        <p:nvPicPr>
          <p:cNvPr id="12093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40768"/>
            <a:ext cx="6556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63665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1209353"/>
                                        </p:tgtEl>
                                        <p:attrNameLst>
                                          <p:attrName>style.visibility</p:attrName>
                                        </p:attrNameLst>
                                      </p:cBhvr>
                                      <p:to>
                                        <p:strVal val="visible"/>
                                      </p:to>
                                    </p:set>
                                    <p:anim calcmode="lin" valueType="num">
                                      <p:cBhvr>
                                        <p:cTn id="7" dur="1000" fill="hold"/>
                                        <p:tgtEl>
                                          <p:spTgt spid="1209353"/>
                                        </p:tgtEl>
                                        <p:attrNameLst>
                                          <p:attrName>ppt_w</p:attrName>
                                        </p:attrNameLst>
                                      </p:cBhvr>
                                      <p:tavLst>
                                        <p:tav tm="0">
                                          <p:val>
                                            <p:fltVal val="0"/>
                                          </p:val>
                                        </p:tav>
                                        <p:tav tm="100000">
                                          <p:val>
                                            <p:strVal val="#ppt_w"/>
                                          </p:val>
                                        </p:tav>
                                      </p:tavLst>
                                    </p:anim>
                                    <p:anim calcmode="lin" valueType="num">
                                      <p:cBhvr>
                                        <p:cTn id="8" dur="1000" fill="hold"/>
                                        <p:tgtEl>
                                          <p:spTgt spid="1209353"/>
                                        </p:tgtEl>
                                        <p:attrNameLst>
                                          <p:attrName>ppt_h</p:attrName>
                                        </p:attrNameLst>
                                      </p:cBhvr>
                                      <p:tavLst>
                                        <p:tav tm="0">
                                          <p:val>
                                            <p:fltVal val="0"/>
                                          </p:val>
                                        </p:tav>
                                        <p:tav tm="100000">
                                          <p:val>
                                            <p:strVal val="#ppt_h"/>
                                          </p:val>
                                        </p:tav>
                                      </p:tavLst>
                                    </p:anim>
                                    <p:anim calcmode="lin" valueType="num">
                                      <p:cBhvr>
                                        <p:cTn id="9" dur="1000" fill="hold"/>
                                        <p:tgtEl>
                                          <p:spTgt spid="12093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093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1</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6001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„Agiles Projektmanagement: agile Methoden“</a:t>
            </a:r>
          </a:p>
          <a:p>
            <a:pPr eaLnBrk="1" hangingPunct="1">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ist agiles </a:t>
            </a:r>
            <a:r>
              <a:rPr lang="de-DE" sz="1600" b="1" dirty="0">
                <a:solidFill>
                  <a:srgbClr val="000000"/>
                </a:solidFill>
                <a:latin typeface="Arial" panose="020B0604020202020204" pitchFamily="34" charset="0"/>
                <a:cs typeface="Arial" panose="020B0604020202020204" pitchFamily="34" charset="0"/>
              </a:rPr>
              <a:t>Projektmanagement? Wie funktioniert das</a:t>
            </a:r>
            <a:r>
              <a:rPr lang="de-DE" sz="1600" b="1" dirty="0" smtClean="0">
                <a:solidFill>
                  <a:srgbClr val="000000"/>
                </a:solidFill>
                <a:latin typeface="Arial" panose="020B0604020202020204" pitchFamily="34" charset="0"/>
                <a:cs typeface="Arial" panose="020B0604020202020204" pitchFamily="34" charset="0"/>
              </a:rPr>
              <a:t>?</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sind die Unterschiede zu klassischem Projektmanagement?</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Vorgehensweise beschrieben.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Agile Methoden beschreiben und erklären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braucht es dazu?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bringt es? Warum wird es eingesetzt?</a:t>
            </a:r>
          </a:p>
          <a:p>
            <a:pPr eaLnBrk="1" hangingPunct="1">
              <a:buFont typeface="Arial" panose="020B0604020202020204" pitchFamily="34" charset="0"/>
              <a:buChar char="•"/>
              <a:defRPr/>
            </a:pPr>
            <a:r>
              <a:rPr lang="de-DE" sz="1600" b="1" dirty="0" err="1" smtClean="0">
                <a:solidFill>
                  <a:srgbClr val="000000"/>
                </a:solidFill>
                <a:latin typeface="Arial" panose="020B0604020202020204" pitchFamily="34" charset="0"/>
                <a:cs typeface="Arial" panose="020B0604020202020204" pitchFamily="34" charset="0"/>
              </a:rPr>
              <a:t>Erklärvideo</a:t>
            </a:r>
            <a:r>
              <a:rPr lang="de-DE" sz="1600" b="1" dirty="0" smtClean="0">
                <a:solidFill>
                  <a:srgbClr val="000000"/>
                </a:solidFill>
                <a:latin typeface="Arial" panose="020B0604020202020204" pitchFamily="34" charset="0"/>
                <a:cs typeface="Arial" panose="020B0604020202020204" pitchFamily="34" charset="0"/>
              </a:rPr>
              <a:t> erstellen (einheitlich)</a:t>
            </a:r>
          </a:p>
          <a:p>
            <a:pPr eaLnBrk="1" hangingPunct="1">
              <a:buFont typeface="Arial" panose="020B0604020202020204" pitchFamily="34" charset="0"/>
              <a:buChar char="•"/>
              <a:defRPr/>
            </a:pP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So verständlich aufbereiten, dass ein Unternehmen es versteht…</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bedeutet das für kmU?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Wie weit sind kmU darauf vorbereitet?</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194659355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2</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764704"/>
            <a:ext cx="8661400" cy="606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„Agiles Projektmanagement – agile Techniken“</a:t>
            </a:r>
          </a:p>
          <a:p>
            <a:pPr eaLnBrk="1" hangingPunct="1">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ist agiles Projektmanagement?</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sind agile Techniken?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Einzelne Techniken erklären</a:t>
            </a:r>
            <a:r>
              <a:rPr lang="de-DE" sz="1600" b="1" dirty="0">
                <a:solidFill>
                  <a:srgbClr val="000000"/>
                </a:solidFill>
                <a:latin typeface="Arial" panose="020B0604020202020204" pitchFamily="34" charset="0"/>
                <a:cs typeface="Arial" panose="020B0604020202020204" pitchFamily="34" charset="0"/>
              </a:rPr>
              <a:t>, z.B. Task </a:t>
            </a:r>
            <a:r>
              <a:rPr lang="de-DE" sz="1600" b="1" dirty="0" smtClean="0">
                <a:solidFill>
                  <a:srgbClr val="000000"/>
                </a:solidFill>
                <a:latin typeface="Arial" panose="020B0604020202020204" pitchFamily="34" charset="0"/>
                <a:cs typeface="Arial" panose="020B0604020202020204" pitchFamily="34" charset="0"/>
              </a:rPr>
              <a:t>Board, </a:t>
            </a:r>
            <a:r>
              <a:rPr lang="de-DE" sz="1600" b="1" dirty="0" err="1" smtClean="0">
                <a:solidFill>
                  <a:srgbClr val="000000"/>
                </a:solidFill>
                <a:latin typeface="Arial" panose="020B0604020202020204" pitchFamily="34" charset="0"/>
                <a:cs typeface="Arial" panose="020B0604020202020204" pitchFamily="34" charset="0"/>
              </a:rPr>
              <a:t>Use</a:t>
            </a:r>
            <a:r>
              <a:rPr lang="de-DE" sz="1600" b="1" dirty="0" smtClean="0">
                <a:solidFill>
                  <a:srgbClr val="000000"/>
                </a:solidFill>
                <a:latin typeface="Arial" panose="020B0604020202020204" pitchFamily="34" charset="0"/>
                <a:cs typeface="Arial" panose="020B0604020202020204" pitchFamily="34" charset="0"/>
              </a:rPr>
              <a:t> Cases, </a:t>
            </a:r>
            <a:r>
              <a:rPr lang="de-DE" sz="1600" b="1" dirty="0" err="1" smtClean="0">
                <a:solidFill>
                  <a:srgbClr val="000000"/>
                </a:solidFill>
                <a:latin typeface="Arial" panose="020B0604020202020204" pitchFamily="34" charset="0"/>
                <a:cs typeface="Arial" panose="020B0604020202020204" pitchFamily="34" charset="0"/>
              </a:rPr>
              <a:t>Timeboxing</a:t>
            </a:r>
            <a:r>
              <a:rPr lang="de-DE" sz="1600" b="1" dirty="0" smtClean="0">
                <a:solidFill>
                  <a:srgbClr val="000000"/>
                </a:solidFill>
                <a:latin typeface="Arial" panose="020B0604020202020204" pitchFamily="34" charset="0"/>
                <a:cs typeface="Arial" panose="020B0604020202020204" pitchFamily="34" charset="0"/>
              </a:rPr>
              <a:t>, </a:t>
            </a:r>
            <a:r>
              <a:rPr lang="de-DE" sz="1600" b="1" dirty="0" err="1" smtClean="0">
                <a:solidFill>
                  <a:srgbClr val="000000"/>
                </a:solidFill>
                <a:latin typeface="Arial" panose="020B0604020202020204" pitchFamily="34" charset="0"/>
                <a:cs typeface="Arial" panose="020B0604020202020204" pitchFamily="34" charset="0"/>
              </a:rPr>
              <a:t>Earned</a:t>
            </a:r>
            <a:r>
              <a:rPr lang="de-DE" sz="1600" b="1" dirty="0" smtClean="0">
                <a:solidFill>
                  <a:srgbClr val="000000"/>
                </a:solidFill>
                <a:latin typeface="Arial" panose="020B0604020202020204" pitchFamily="34" charset="0"/>
                <a:cs typeface="Arial" panose="020B0604020202020204" pitchFamily="34" charset="0"/>
              </a:rPr>
              <a:t> Value, Story Points, usw. </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braucht es dazu?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bringt es? Warum wird es eingesetzt?</a:t>
            </a:r>
          </a:p>
          <a:p>
            <a:pPr eaLnBrk="1" hangingPunct="1">
              <a:buFont typeface="Arial" panose="020B0604020202020204" pitchFamily="34" charset="0"/>
              <a:buChar char="•"/>
              <a:defRPr/>
            </a:pPr>
            <a:r>
              <a:rPr lang="de-DE" sz="1600" b="1" dirty="0" err="1">
                <a:solidFill>
                  <a:srgbClr val="000000"/>
                </a:solidFill>
                <a:latin typeface="Arial" panose="020B0604020202020204" pitchFamily="34" charset="0"/>
                <a:cs typeface="Arial" panose="020B0604020202020204" pitchFamily="34" charset="0"/>
              </a:rPr>
              <a:t>Erklärvideo</a:t>
            </a:r>
            <a:r>
              <a:rPr lang="de-DE" sz="1600" b="1" dirty="0">
                <a:solidFill>
                  <a:srgbClr val="000000"/>
                </a:solidFill>
                <a:latin typeface="Arial" panose="020B0604020202020204" pitchFamily="34" charset="0"/>
                <a:cs typeface="Arial" panose="020B0604020202020204" pitchFamily="34" charset="0"/>
              </a:rPr>
              <a:t> erstellen (einheitlich)</a:t>
            </a:r>
          </a:p>
          <a:p>
            <a:pPr eaLnBrk="1" hangingPunct="1">
              <a:buFont typeface="Arial" panose="020B0604020202020204" pitchFamily="34" charset="0"/>
              <a:buChar char="•"/>
              <a:defRPr/>
            </a:pPr>
            <a:endParaRPr lang="de-DE" sz="1600" b="1" dirty="0" smtClean="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So verständlich aufbereiten, dass ein Unternehmen es versteht…</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Was bedeutet das für kmU?</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Wie weit sind kmU darauf vorbereitet?</a:t>
            </a: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209555582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3</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„Agiles Projektmanagement – </a:t>
            </a:r>
            <a:r>
              <a:rPr lang="de-DE" sz="2000" b="1" dirty="0" err="1" smtClean="0">
                <a:solidFill>
                  <a:srgbClr val="FF0000"/>
                </a:solidFill>
                <a:latin typeface="Arial" panose="020B0604020202020204" pitchFamily="34" charset="0"/>
                <a:cs typeface="Arial" pitchFamily="34" charset="0"/>
              </a:rPr>
              <a:t>Scrum</a:t>
            </a:r>
            <a:r>
              <a:rPr lang="de-DE" sz="2000" b="1" dirty="0" smtClean="0">
                <a:solidFill>
                  <a:srgbClr val="FF0000"/>
                </a:solidFill>
                <a:latin typeface="Arial" panose="020B0604020202020204" pitchFamily="34" charset="0"/>
                <a:cs typeface="Arial" pitchFamily="34" charset="0"/>
              </a:rPr>
              <a:t>“</a:t>
            </a:r>
          </a:p>
          <a:p>
            <a:pPr eaLnBrk="1" hangingPunct="1">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ist </a:t>
            </a:r>
            <a:r>
              <a:rPr lang="de-DE" sz="1600" b="1" dirty="0" err="1" smtClean="0">
                <a:solidFill>
                  <a:srgbClr val="000000"/>
                </a:solidFill>
                <a:latin typeface="Arial" panose="020B0604020202020204" pitchFamily="34" charset="0"/>
                <a:cs typeface="Arial" panose="020B0604020202020204" pitchFamily="34" charset="0"/>
              </a:rPr>
              <a:t>Scrum</a:t>
            </a:r>
            <a:r>
              <a:rPr lang="de-DE" sz="1600" b="1" dirty="0" smtClean="0">
                <a:solidFill>
                  <a:srgbClr val="000000"/>
                </a:solidFill>
                <a:latin typeface="Arial" panose="020B0604020202020204" pitchFamily="34" charset="0"/>
                <a:cs typeface="Arial" panose="020B0604020202020204" pitchFamily="34" charset="0"/>
              </a:rPr>
              <a:t>? Wie funktioniert es?</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a:t>
            </a:r>
            <a:r>
              <a:rPr lang="de-DE" sz="1600" b="1" dirty="0">
                <a:solidFill>
                  <a:srgbClr val="000000"/>
                </a:solidFill>
                <a:latin typeface="Arial" panose="020B0604020202020204" pitchFamily="34" charset="0"/>
                <a:cs typeface="Arial" panose="020B0604020202020204" pitchFamily="34" charset="0"/>
              </a:rPr>
              <a:t>sind </a:t>
            </a:r>
            <a:r>
              <a:rPr lang="de-DE" sz="1600" b="1" dirty="0" err="1">
                <a:solidFill>
                  <a:srgbClr val="000000"/>
                </a:solidFill>
                <a:latin typeface="Arial" panose="020B0604020202020204" pitchFamily="34" charset="0"/>
                <a:cs typeface="Arial" panose="020B0604020202020204" pitchFamily="34" charset="0"/>
              </a:rPr>
              <a:t>Scrum</a:t>
            </a:r>
            <a:r>
              <a:rPr lang="de-DE" sz="1600" b="1" dirty="0">
                <a:solidFill>
                  <a:srgbClr val="000000"/>
                </a:solidFill>
                <a:latin typeface="Arial" panose="020B0604020202020204" pitchFamily="34" charset="0"/>
                <a:cs typeface="Arial" panose="020B0604020202020204" pitchFamily="34" charset="0"/>
              </a:rPr>
              <a:t> </a:t>
            </a:r>
            <a:r>
              <a:rPr lang="de-DE" sz="1600" b="1" dirty="0" smtClean="0">
                <a:solidFill>
                  <a:srgbClr val="000000"/>
                </a:solidFill>
                <a:latin typeface="Arial" panose="020B0604020202020204" pitchFamily="34" charset="0"/>
                <a:cs typeface="Arial" panose="020B0604020202020204" pitchFamily="34" charset="0"/>
              </a:rPr>
              <a:t>Teams? </a:t>
            </a:r>
          </a:p>
          <a:p>
            <a:pPr eaLnBrk="1" hangingPunct="1">
              <a:buFont typeface="Arial" panose="020B0604020202020204" pitchFamily="34" charset="0"/>
              <a:buChar char="•"/>
              <a:defRPr/>
            </a:pPr>
            <a:r>
              <a:rPr lang="de-DE" sz="1600" b="1" dirty="0" err="1" smtClean="0">
                <a:solidFill>
                  <a:srgbClr val="000000"/>
                </a:solidFill>
                <a:latin typeface="Arial" panose="020B0604020202020204" pitchFamily="34" charset="0"/>
                <a:cs typeface="Arial" panose="020B0604020202020204" pitchFamily="34" charset="0"/>
              </a:rPr>
              <a:t>Scrum</a:t>
            </a:r>
            <a:r>
              <a:rPr lang="de-DE" sz="1600" b="1" dirty="0" smtClean="0">
                <a:solidFill>
                  <a:srgbClr val="000000"/>
                </a:solidFill>
                <a:latin typeface="Arial" panose="020B0604020202020204" pitchFamily="34" charset="0"/>
                <a:cs typeface="Arial" panose="020B0604020202020204" pitchFamily="34" charset="0"/>
              </a:rPr>
              <a:t> Begriffe: Rollen, Ereignisse, Artefakte erklären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braucht es dazu?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Was bringt es? Warum wird es eingesetzt?</a:t>
            </a:r>
          </a:p>
          <a:p>
            <a:pPr eaLnBrk="1" hangingPunct="1">
              <a:buFont typeface="Arial" panose="020B0604020202020204" pitchFamily="34" charset="0"/>
              <a:buChar char="•"/>
              <a:defRPr/>
            </a:pPr>
            <a:r>
              <a:rPr lang="de-DE" sz="1600" b="1" dirty="0" err="1">
                <a:solidFill>
                  <a:srgbClr val="000000"/>
                </a:solidFill>
                <a:latin typeface="Arial" panose="020B0604020202020204" pitchFamily="34" charset="0"/>
                <a:cs typeface="Arial" panose="020B0604020202020204" pitchFamily="34" charset="0"/>
              </a:rPr>
              <a:t>Erklärvideo</a:t>
            </a:r>
            <a:r>
              <a:rPr lang="de-DE" sz="1600" b="1" dirty="0">
                <a:solidFill>
                  <a:srgbClr val="000000"/>
                </a:solidFill>
                <a:latin typeface="Arial" panose="020B0604020202020204" pitchFamily="34" charset="0"/>
                <a:cs typeface="Arial" panose="020B0604020202020204" pitchFamily="34" charset="0"/>
              </a:rPr>
              <a:t> erstellen (einheitlich)</a:t>
            </a:r>
          </a:p>
          <a:p>
            <a:pPr eaLnBrk="1" hangingPunct="1">
              <a:buFont typeface="Arial" panose="020B0604020202020204" pitchFamily="34" charset="0"/>
              <a:buChar char="•"/>
              <a:defRPr/>
            </a:pPr>
            <a:endParaRPr lang="de-DE" sz="1600" b="1" dirty="0" smtClean="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So verständlich aufbereiten, dass ein Unternehmen es versteht…</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Was bedeutet das für kmU?</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Wie weit sind kmU darauf vorbereitet?</a:t>
            </a: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338357381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8195"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sz="2000" smtClean="0"/>
              <a:t>Gliederung heute </a:t>
            </a:r>
          </a:p>
        </p:txBody>
      </p:sp>
      <p:sp>
        <p:nvSpPr>
          <p:cNvPr id="8196" name="Text Box 3"/>
          <p:cNvSpPr txBox="1">
            <a:spLocks noChangeArrowheads="1"/>
          </p:cNvSpPr>
          <p:nvPr/>
        </p:nvSpPr>
        <p:spPr bwMode="auto">
          <a:xfrm>
            <a:off x="1393825" y="1390650"/>
            <a:ext cx="6274519"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73075" indent="-473075" defTabSz="762000" eaLnBrk="0" hangingPunct="0">
              <a:tabLst>
                <a:tab pos="1524000" algn="l"/>
              </a:tabLst>
              <a:defRPr sz="2400">
                <a:solidFill>
                  <a:schemeClr val="tx1"/>
                </a:solidFill>
                <a:latin typeface="Frutiger 45 Light" pitchFamily="34" charset="0"/>
              </a:defRPr>
            </a:lvl1pPr>
            <a:lvl2pPr marL="742950" indent="-285750" defTabSz="762000" eaLnBrk="0" hangingPunct="0">
              <a:tabLst>
                <a:tab pos="1524000" algn="l"/>
              </a:tabLst>
              <a:defRPr sz="2400">
                <a:solidFill>
                  <a:schemeClr val="tx1"/>
                </a:solidFill>
                <a:latin typeface="Frutiger 45 Light" pitchFamily="34" charset="0"/>
              </a:defRPr>
            </a:lvl2pPr>
            <a:lvl3pPr marL="1143000" indent="-228600" defTabSz="762000" eaLnBrk="0" hangingPunct="0">
              <a:tabLst>
                <a:tab pos="1524000" algn="l"/>
              </a:tabLst>
              <a:defRPr sz="2400">
                <a:solidFill>
                  <a:schemeClr val="tx1"/>
                </a:solidFill>
                <a:latin typeface="Frutiger 45 Light" pitchFamily="34" charset="0"/>
              </a:defRPr>
            </a:lvl3pPr>
            <a:lvl4pPr marL="1600200" indent="-228600" defTabSz="762000" eaLnBrk="0" hangingPunct="0">
              <a:tabLst>
                <a:tab pos="1524000" algn="l"/>
              </a:tabLst>
              <a:defRPr sz="2400">
                <a:solidFill>
                  <a:schemeClr val="tx1"/>
                </a:solidFill>
                <a:latin typeface="Frutiger 45 Light" pitchFamily="34" charset="0"/>
              </a:defRPr>
            </a:lvl4pPr>
            <a:lvl5pPr marL="2057400" indent="-228600" defTabSz="762000" eaLnBrk="0" hangingPunct="0">
              <a:tabLst>
                <a:tab pos="1524000" algn="l"/>
              </a:tabLst>
              <a:defRPr sz="2400">
                <a:solidFill>
                  <a:schemeClr val="tx1"/>
                </a:solidFill>
                <a:latin typeface="Frutiger 45 Light" pitchFamily="34" charset="0"/>
              </a:defRPr>
            </a:lvl5pPr>
            <a:lvl6pPr marL="25146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6pPr>
            <a:lvl7pPr marL="29718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7pPr>
            <a:lvl8pPr marL="34290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8pPr>
            <a:lvl9pPr marL="38862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9pPr>
          </a:lstStyle>
          <a:p>
            <a:pPr>
              <a:lnSpc>
                <a:spcPct val="130000"/>
              </a:lnSpc>
              <a:spcAft>
                <a:spcPct val="40000"/>
              </a:spcAft>
              <a:buFontTx/>
              <a:buAutoNum type="arabicPeriod"/>
            </a:pPr>
            <a:r>
              <a:rPr lang="de-DE" sz="2000" b="1" dirty="0" smtClean="0"/>
              <a:t>Projektarbeiten im Master zum Thema „Personalmanagement“</a:t>
            </a:r>
            <a:endParaRPr lang="de-DE" sz="2000" b="1" dirty="0"/>
          </a:p>
          <a:p>
            <a:pPr>
              <a:lnSpc>
                <a:spcPct val="130000"/>
              </a:lnSpc>
              <a:spcAft>
                <a:spcPct val="40000"/>
              </a:spcAft>
              <a:buFontTx/>
              <a:buAutoNum type="arabicPeriod"/>
            </a:pPr>
            <a:r>
              <a:rPr lang="de-DE" sz="2000" b="1" dirty="0"/>
              <a:t>Projektarbeiten im </a:t>
            </a:r>
            <a:r>
              <a:rPr lang="de-DE" sz="2000" b="1" dirty="0" smtClean="0"/>
              <a:t>Bachelor </a:t>
            </a:r>
            <a:r>
              <a:rPr lang="de-DE" sz="2000" b="1" dirty="0"/>
              <a:t>zum Thema </a:t>
            </a:r>
            <a:r>
              <a:rPr lang="de-DE" sz="2000" b="1" dirty="0" smtClean="0"/>
              <a:t>„Agiles Projektmanagement“</a:t>
            </a:r>
            <a:endParaRPr lang="de-DE" sz="2000" b="1" dirty="0"/>
          </a:p>
          <a:p>
            <a:pPr>
              <a:lnSpc>
                <a:spcPct val="130000"/>
              </a:lnSpc>
              <a:spcAft>
                <a:spcPct val="40000"/>
              </a:spcAft>
              <a:buFontTx/>
              <a:buAutoNum type="arabicPeriod"/>
            </a:pPr>
            <a:r>
              <a:rPr lang="de-DE" sz="2000" b="1" dirty="0" smtClean="0"/>
              <a:t>Einblicke</a:t>
            </a:r>
          </a:p>
          <a:p>
            <a:pPr>
              <a:lnSpc>
                <a:spcPct val="130000"/>
              </a:lnSpc>
              <a:spcAft>
                <a:spcPct val="40000"/>
              </a:spcAft>
              <a:buFontTx/>
              <a:buAutoNum type="arabicPeriod"/>
            </a:pPr>
            <a:r>
              <a:rPr lang="de-DE" sz="2000" b="1" dirty="0" smtClean="0"/>
              <a:t>Fazit / Meinungen</a:t>
            </a:r>
          </a:p>
          <a:p>
            <a:pPr>
              <a:lnSpc>
                <a:spcPct val="130000"/>
              </a:lnSpc>
              <a:spcAft>
                <a:spcPct val="40000"/>
              </a:spcAft>
              <a:buFontTx/>
              <a:buAutoNum type="arabicPeriod"/>
            </a:pPr>
            <a:r>
              <a:rPr lang="de-DE" sz="2000" b="1" dirty="0" err="1" smtClean="0"/>
              <a:t>Ausbick</a:t>
            </a:r>
            <a:endParaRPr lang="de-DE" sz="2000" b="1" dirty="0" smtClean="0"/>
          </a:p>
        </p:txBody>
      </p:sp>
      <p:pic>
        <p:nvPicPr>
          <p:cNvPr id="12093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40768"/>
            <a:ext cx="6556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314640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1209353"/>
                                        </p:tgtEl>
                                        <p:attrNameLst>
                                          <p:attrName>style.visibility</p:attrName>
                                        </p:attrNameLst>
                                      </p:cBhvr>
                                      <p:to>
                                        <p:strVal val="visible"/>
                                      </p:to>
                                    </p:set>
                                    <p:anim calcmode="lin" valueType="num">
                                      <p:cBhvr>
                                        <p:cTn id="7" dur="1000" fill="hold"/>
                                        <p:tgtEl>
                                          <p:spTgt spid="1209353"/>
                                        </p:tgtEl>
                                        <p:attrNameLst>
                                          <p:attrName>ppt_w</p:attrName>
                                        </p:attrNameLst>
                                      </p:cBhvr>
                                      <p:tavLst>
                                        <p:tav tm="0">
                                          <p:val>
                                            <p:fltVal val="0"/>
                                          </p:val>
                                        </p:tav>
                                        <p:tav tm="100000">
                                          <p:val>
                                            <p:strVal val="#ppt_w"/>
                                          </p:val>
                                        </p:tav>
                                      </p:tavLst>
                                    </p:anim>
                                    <p:anim calcmode="lin" valueType="num">
                                      <p:cBhvr>
                                        <p:cTn id="8" dur="1000" fill="hold"/>
                                        <p:tgtEl>
                                          <p:spTgt spid="1209353"/>
                                        </p:tgtEl>
                                        <p:attrNameLst>
                                          <p:attrName>ppt_h</p:attrName>
                                        </p:attrNameLst>
                                      </p:cBhvr>
                                      <p:tavLst>
                                        <p:tav tm="0">
                                          <p:val>
                                            <p:fltVal val="0"/>
                                          </p:val>
                                        </p:tav>
                                        <p:tav tm="100000">
                                          <p:val>
                                            <p:strVal val="#ppt_h"/>
                                          </p:val>
                                        </p:tav>
                                      </p:tavLst>
                                    </p:anim>
                                    <p:anim calcmode="lin" valueType="num">
                                      <p:cBhvr>
                                        <p:cTn id="9" dur="1000" fill="hold"/>
                                        <p:tgtEl>
                                          <p:spTgt spid="12093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093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44638" y="704627"/>
            <a:ext cx="5778919" cy="5537764"/>
          </a:xfrm>
          <a:prstGeom prst="rect">
            <a:avLst/>
          </a:prstGeom>
        </p:spPr>
      </p:pic>
      <p:sp>
        <p:nvSpPr>
          <p:cNvPr id="4" name="Titel 3"/>
          <p:cNvSpPr>
            <a:spLocks noGrp="1"/>
          </p:cNvSpPr>
          <p:nvPr>
            <p:ph type="title"/>
          </p:nvPr>
        </p:nvSpPr>
        <p:spPr>
          <a:xfrm>
            <a:off x="93715" y="157104"/>
            <a:ext cx="8223250" cy="431800"/>
          </a:xfrm>
        </p:spPr>
        <p:txBody>
          <a:bodyPr/>
          <a:lstStyle/>
          <a:p>
            <a:r>
              <a:rPr lang="de-DE" kern="1200" dirty="0">
                <a:latin typeface="Frutiger 45 Light"/>
              </a:rPr>
              <a:t>Die Digitalisierung verändert unsere Welt …</a:t>
            </a:r>
          </a:p>
        </p:txBody>
      </p:sp>
      <p:grpSp>
        <p:nvGrpSpPr>
          <p:cNvPr id="38" name="Gruppieren 37"/>
          <p:cNvGrpSpPr/>
          <p:nvPr/>
        </p:nvGrpSpPr>
        <p:grpSpPr>
          <a:xfrm>
            <a:off x="4163119" y="5372665"/>
            <a:ext cx="1656184" cy="289441"/>
            <a:chOff x="251520" y="4363695"/>
            <a:chExt cx="1080120" cy="289441"/>
          </a:xfrm>
          <a:effectLst>
            <a:outerShdw blurRad="50800" dist="38100" dir="5400000" algn="t" rotWithShape="0">
              <a:prstClr val="black">
                <a:alpha val="40000"/>
              </a:prstClr>
            </a:outerShdw>
          </a:effectLst>
        </p:grpSpPr>
        <p:sp>
          <p:nvSpPr>
            <p:cNvPr id="39" name="Abgerundetes Rechteck 38"/>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40" name="Abgerundetes Rechteck 39"/>
            <p:cNvSpPr/>
            <p:nvPr/>
          </p:nvSpPr>
          <p:spPr bwMode="auto">
            <a:xfrm>
              <a:off x="251520" y="4363695"/>
              <a:ext cx="1080120" cy="2894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Websites, Blogs</a:t>
              </a:r>
              <a:endParaRPr lang="de-DE" sz="1400" dirty="0">
                <a:solidFill>
                  <a:srgbClr val="000000"/>
                </a:solidFill>
                <a:latin typeface="Frutiger 55 Roman" pitchFamily="34" charset="0"/>
              </a:endParaRPr>
            </a:p>
          </p:txBody>
        </p:sp>
      </p:grpSp>
      <p:grpSp>
        <p:nvGrpSpPr>
          <p:cNvPr id="26" name="Gruppieren 25"/>
          <p:cNvGrpSpPr/>
          <p:nvPr/>
        </p:nvGrpSpPr>
        <p:grpSpPr>
          <a:xfrm>
            <a:off x="3095836" y="1811891"/>
            <a:ext cx="1332148" cy="289441"/>
            <a:chOff x="539750" y="2923535"/>
            <a:chExt cx="1727994" cy="289441"/>
          </a:xfrm>
        </p:grpSpPr>
        <p:sp>
          <p:nvSpPr>
            <p:cNvPr id="49" name="Abgerundetes Rechteck 48"/>
            <p:cNvSpPr/>
            <p:nvPr/>
          </p:nvSpPr>
          <p:spPr bwMode="auto">
            <a:xfrm>
              <a:off x="539750" y="2924944"/>
              <a:ext cx="1727994"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50" name="Abgerundetes Rechteck 49"/>
            <p:cNvSpPr/>
            <p:nvPr/>
          </p:nvSpPr>
          <p:spPr bwMode="auto">
            <a:xfrm>
              <a:off x="539750" y="2923535"/>
              <a:ext cx="1727994"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Smartphone</a:t>
              </a:r>
              <a:endParaRPr lang="de-DE" sz="1400" dirty="0">
                <a:solidFill>
                  <a:srgbClr val="000000"/>
                </a:solidFill>
                <a:latin typeface="Frutiger 55 Roman" pitchFamily="34" charset="0"/>
              </a:endParaRPr>
            </a:p>
          </p:txBody>
        </p:sp>
      </p:grpSp>
      <p:sp>
        <p:nvSpPr>
          <p:cNvPr id="83" name="Abgerundetes Rechteck 82"/>
          <p:cNvSpPr/>
          <p:nvPr/>
        </p:nvSpPr>
        <p:spPr bwMode="auto">
          <a:xfrm>
            <a:off x="4880656" y="1029890"/>
            <a:ext cx="1404692"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84" name="Abgerundetes Rechteck 83"/>
          <p:cNvSpPr/>
          <p:nvPr/>
        </p:nvSpPr>
        <p:spPr bwMode="auto">
          <a:xfrm>
            <a:off x="4880656" y="1028481"/>
            <a:ext cx="1404692" cy="289441"/>
          </a:xfrm>
          <a:prstGeom prst="roundRect">
            <a:avLst/>
          </a:prstGeom>
          <a:gradFill flip="none" rotWithShape="1">
            <a:gsLst>
              <a:gs pos="0">
                <a:srgbClr val="B5D8F7"/>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E-</a:t>
            </a:r>
            <a:r>
              <a:rPr lang="de-DE" sz="1400" dirty="0" err="1" smtClean="0">
                <a:solidFill>
                  <a:srgbClr val="000000"/>
                </a:solidFill>
                <a:latin typeface="Frutiger 55 Roman" pitchFamily="34" charset="0"/>
              </a:rPr>
              <a:t>Health</a:t>
            </a:r>
            <a:endParaRPr lang="de-DE" sz="1400" dirty="0">
              <a:solidFill>
                <a:srgbClr val="000000"/>
              </a:solidFill>
              <a:latin typeface="Frutiger 55 Roman" pitchFamily="34" charset="0"/>
            </a:endParaRPr>
          </a:p>
        </p:txBody>
      </p:sp>
      <p:grpSp>
        <p:nvGrpSpPr>
          <p:cNvPr id="67" name="Gruppieren 66"/>
          <p:cNvGrpSpPr/>
          <p:nvPr/>
        </p:nvGrpSpPr>
        <p:grpSpPr>
          <a:xfrm>
            <a:off x="4062536" y="2125598"/>
            <a:ext cx="1020835" cy="289441"/>
            <a:chOff x="251520" y="4363695"/>
            <a:chExt cx="1080120" cy="289441"/>
          </a:xfrm>
          <a:effectLst>
            <a:outerShdw blurRad="50800" dist="38100" dir="5400000" algn="t" rotWithShape="0">
              <a:prstClr val="black">
                <a:alpha val="40000"/>
              </a:prstClr>
            </a:outerShdw>
          </a:effectLst>
        </p:grpSpPr>
        <p:sp>
          <p:nvSpPr>
            <p:cNvPr id="68" name="Abgerundetes Rechteck 67"/>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69" name="Abgerundetes Rechteck 68"/>
            <p:cNvSpPr/>
            <p:nvPr/>
          </p:nvSpPr>
          <p:spPr bwMode="auto">
            <a:xfrm>
              <a:off x="251520" y="4363695"/>
              <a:ext cx="1080120" cy="289441"/>
            </a:xfrm>
            <a:prstGeom prst="roundRect">
              <a:avLst/>
            </a:prstGeom>
            <a:gradFill flip="none" rotWithShape="1">
              <a:gsLst>
                <a:gs pos="0">
                  <a:srgbClr val="7AC8CC"/>
                </a:gs>
                <a:gs pos="8000">
                  <a:srgbClr val="7AC8CC">
                    <a:alpha val="42000"/>
                  </a:srgbClr>
                </a:gs>
                <a:gs pos="84000">
                  <a:schemeClr val="bg1">
                    <a:alpha val="0"/>
                  </a:schemeClr>
                </a:gs>
              </a:gsLst>
              <a:lin ang="16200000" scaled="1"/>
              <a:tileRect/>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Emails</a:t>
              </a:r>
              <a:endParaRPr lang="de-DE" sz="1400" dirty="0">
                <a:solidFill>
                  <a:srgbClr val="000000"/>
                </a:solidFill>
                <a:latin typeface="Frutiger 55 Roman" pitchFamily="34" charset="0"/>
              </a:endParaRPr>
            </a:p>
          </p:txBody>
        </p:sp>
      </p:grpSp>
      <p:grpSp>
        <p:nvGrpSpPr>
          <p:cNvPr id="2061" name="Gruppieren 2060"/>
          <p:cNvGrpSpPr/>
          <p:nvPr/>
        </p:nvGrpSpPr>
        <p:grpSpPr>
          <a:xfrm>
            <a:off x="3792050" y="3172495"/>
            <a:ext cx="1564723" cy="523220"/>
            <a:chOff x="3719347" y="3242236"/>
            <a:chExt cx="1564723" cy="523220"/>
          </a:xfrm>
        </p:grpSpPr>
        <p:sp>
          <p:nvSpPr>
            <p:cNvPr id="100" name="Abgerundetes Rechteck 99"/>
            <p:cNvSpPr/>
            <p:nvPr/>
          </p:nvSpPr>
          <p:spPr bwMode="auto">
            <a:xfrm>
              <a:off x="3719347" y="3255724"/>
              <a:ext cx="1500725" cy="493610"/>
            </a:xfrm>
            <a:prstGeom prst="roundRect">
              <a:avLst/>
            </a:prstGeom>
            <a:solidFill>
              <a:schemeClr val="bg1"/>
            </a:solidFill>
            <a:ln w="9525" cap="flat" cmpd="sng" algn="ctr">
              <a:solidFill>
                <a:schemeClr val="bg1"/>
              </a:solidFill>
              <a:prstDash val="solid"/>
              <a:miter lim="800000"/>
              <a:headEnd type="none" w="med" len="med"/>
              <a:tailEnd type="none" w="med" len="med"/>
            </a:ln>
            <a:effectLst>
              <a:outerShdw blurRad="50800" dist="38100" dir="5400000" algn="t" rotWithShape="0">
                <a:prstClr val="black">
                  <a:alpha val="40000"/>
                </a:prstClr>
              </a:outerShdw>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pic>
          <p:nvPicPr>
            <p:cNvPr id="3086" name="Picture 14"/>
            <p:cNvPicPr>
              <a:picLocks noChangeAspect="1" noChangeArrowheads="1"/>
            </p:cNvPicPr>
            <p:nvPr/>
          </p:nvPicPr>
          <p:blipFill rotWithShape="1">
            <a:blip r:embed="rId4" cstate="screen">
              <a:extLst>
                <a:ext uri="{28A0092B-C50C-407E-A947-70E740481C1C}">
                  <a14:useLocalDpi xmlns:a14="http://schemas.microsoft.com/office/drawing/2010/main" val="0"/>
                </a:ext>
              </a:extLst>
            </a:blip>
            <a:srcRect/>
            <a:stretch/>
          </p:blipFill>
          <p:spPr bwMode="auto">
            <a:xfrm>
              <a:off x="3763237" y="3289947"/>
              <a:ext cx="420606" cy="415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60" name="Textfeld 2059"/>
            <p:cNvSpPr txBox="1"/>
            <p:nvPr/>
          </p:nvSpPr>
          <p:spPr>
            <a:xfrm>
              <a:off x="4132637" y="3242236"/>
              <a:ext cx="1151433" cy="523220"/>
            </a:xfrm>
            <a:prstGeom prst="rect">
              <a:avLst/>
            </a:prstGeom>
            <a:noFill/>
          </p:spPr>
          <p:txBody>
            <a:bodyPr wrap="square" rtlCol="0">
              <a:spAutoFit/>
            </a:bodyPr>
            <a:lstStyle/>
            <a:p>
              <a:pPr algn="ctr"/>
              <a:r>
                <a:rPr lang="de-DE" sz="1400" dirty="0" smtClean="0">
                  <a:solidFill>
                    <a:srgbClr val="000000"/>
                  </a:solidFill>
                  <a:latin typeface="Frutiger 55 Roman" pitchFamily="34" charset="0"/>
                </a:rPr>
                <a:t>Cloud Computing</a:t>
              </a:r>
              <a:endParaRPr lang="de-DE" sz="1400" dirty="0">
                <a:solidFill>
                  <a:srgbClr val="000000"/>
                </a:solidFill>
                <a:latin typeface="Frutiger 55 Roman" pitchFamily="34" charset="0"/>
              </a:endParaRPr>
            </a:p>
          </p:txBody>
        </p:sp>
      </p:grpSp>
      <p:grpSp>
        <p:nvGrpSpPr>
          <p:cNvPr id="107" name="Gruppieren 106"/>
          <p:cNvGrpSpPr/>
          <p:nvPr/>
        </p:nvGrpSpPr>
        <p:grpSpPr>
          <a:xfrm>
            <a:off x="6015128" y="3359259"/>
            <a:ext cx="2013256" cy="289441"/>
            <a:chOff x="251520" y="4363695"/>
            <a:chExt cx="1080120" cy="289441"/>
          </a:xfrm>
          <a:effectLst>
            <a:outerShdw blurRad="50800" dist="38100" dir="5400000" algn="t" rotWithShape="0">
              <a:prstClr val="black">
                <a:alpha val="40000"/>
              </a:prstClr>
            </a:outerShdw>
          </a:effectLst>
        </p:grpSpPr>
        <p:sp>
          <p:nvSpPr>
            <p:cNvPr id="108" name="Abgerundetes Rechteck 107"/>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09" name="Abgerundetes Rechteck 108"/>
            <p:cNvSpPr/>
            <p:nvPr/>
          </p:nvSpPr>
          <p:spPr bwMode="auto">
            <a:xfrm>
              <a:off x="251520" y="4363695"/>
              <a:ext cx="1080120" cy="289441"/>
            </a:xfrm>
            <a:prstGeom prst="roundRect">
              <a:avLst/>
            </a:prstGeom>
            <a:gradFill flip="none" rotWithShape="1">
              <a:gsLst>
                <a:gs pos="0">
                  <a:srgbClr val="B5D8F7"/>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Smart </a:t>
              </a:r>
              <a:r>
                <a:rPr lang="de-DE" sz="1400" dirty="0" err="1" smtClean="0">
                  <a:solidFill>
                    <a:srgbClr val="000000"/>
                  </a:solidFill>
                  <a:latin typeface="Frutiger 55 Roman" pitchFamily="34" charset="0"/>
                </a:rPr>
                <a:t>Energy</a:t>
              </a:r>
              <a:endParaRPr lang="de-DE" sz="1400" dirty="0">
                <a:solidFill>
                  <a:srgbClr val="000000"/>
                </a:solidFill>
                <a:latin typeface="Frutiger 55 Roman" pitchFamily="34" charset="0"/>
              </a:endParaRPr>
            </a:p>
          </p:txBody>
        </p:sp>
      </p:grpSp>
      <p:grpSp>
        <p:nvGrpSpPr>
          <p:cNvPr id="2063" name="Gruppieren 2062"/>
          <p:cNvGrpSpPr/>
          <p:nvPr/>
        </p:nvGrpSpPr>
        <p:grpSpPr>
          <a:xfrm>
            <a:off x="6530294" y="5105967"/>
            <a:ext cx="1858130" cy="289442"/>
            <a:chOff x="6088459" y="4291686"/>
            <a:chExt cx="1003821" cy="289442"/>
          </a:xfrm>
          <a:effectLst>
            <a:outerShdw blurRad="50800" dist="38100" dir="5400000" algn="t" rotWithShape="0">
              <a:prstClr val="black">
                <a:alpha val="40000"/>
              </a:prstClr>
            </a:outerShdw>
          </a:effectLst>
        </p:grpSpPr>
        <p:sp>
          <p:nvSpPr>
            <p:cNvPr id="2062" name="Abgerundetes Rechteck 2061"/>
            <p:cNvSpPr/>
            <p:nvPr/>
          </p:nvSpPr>
          <p:spPr bwMode="auto">
            <a:xfrm>
              <a:off x="6088459" y="4292600"/>
              <a:ext cx="1003821" cy="287823"/>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01" name="Abgerundetes Rechteck 100"/>
            <p:cNvSpPr/>
            <p:nvPr/>
          </p:nvSpPr>
          <p:spPr bwMode="auto">
            <a:xfrm>
              <a:off x="6088459" y="4291686"/>
              <a:ext cx="1003821" cy="289442"/>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Big / Smart </a:t>
              </a:r>
              <a:r>
                <a:rPr lang="de-DE" sz="1400" dirty="0">
                  <a:solidFill>
                    <a:srgbClr val="000000"/>
                  </a:solidFill>
                  <a:latin typeface="Frutiger 55 Roman" pitchFamily="34" charset="0"/>
                </a:rPr>
                <a:t>Data</a:t>
              </a:r>
            </a:p>
          </p:txBody>
        </p:sp>
      </p:grpSp>
      <p:grpSp>
        <p:nvGrpSpPr>
          <p:cNvPr id="112" name="Gruppieren 111"/>
          <p:cNvGrpSpPr/>
          <p:nvPr/>
        </p:nvGrpSpPr>
        <p:grpSpPr>
          <a:xfrm>
            <a:off x="2267744" y="4942026"/>
            <a:ext cx="1368152" cy="289441"/>
            <a:chOff x="251520" y="4363695"/>
            <a:chExt cx="1080120" cy="289441"/>
          </a:xfrm>
          <a:effectLst>
            <a:outerShdw blurRad="50800" dist="38100" dir="5400000" algn="t" rotWithShape="0">
              <a:prstClr val="black">
                <a:alpha val="40000"/>
              </a:prstClr>
            </a:outerShdw>
          </a:effectLst>
        </p:grpSpPr>
        <p:sp>
          <p:nvSpPr>
            <p:cNvPr id="113" name="Abgerundetes Rechteck 112"/>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14" name="Abgerundetes Rechteck 113"/>
            <p:cNvSpPr/>
            <p:nvPr/>
          </p:nvSpPr>
          <p:spPr bwMode="auto">
            <a:xfrm>
              <a:off x="251520" y="4363695"/>
              <a:ext cx="1080120" cy="2894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err="1" smtClean="0">
                  <a:solidFill>
                    <a:srgbClr val="000000"/>
                  </a:solidFill>
                  <a:latin typeface="Frutiger 55 Roman" pitchFamily="34" charset="0"/>
                </a:rPr>
                <a:t>Edutainment</a:t>
              </a:r>
              <a:endParaRPr lang="de-DE" sz="1400" dirty="0">
                <a:solidFill>
                  <a:srgbClr val="000000"/>
                </a:solidFill>
                <a:latin typeface="Frutiger 55 Roman" pitchFamily="34" charset="0"/>
              </a:endParaRPr>
            </a:p>
          </p:txBody>
        </p:sp>
      </p:grpSp>
      <p:grpSp>
        <p:nvGrpSpPr>
          <p:cNvPr id="12" name="Gruppieren 11"/>
          <p:cNvGrpSpPr/>
          <p:nvPr/>
        </p:nvGrpSpPr>
        <p:grpSpPr>
          <a:xfrm>
            <a:off x="251520" y="2687250"/>
            <a:ext cx="1864779" cy="307777"/>
            <a:chOff x="1368115" y="3407055"/>
            <a:chExt cx="1685454" cy="307777"/>
          </a:xfrm>
        </p:grpSpPr>
        <p:grpSp>
          <p:nvGrpSpPr>
            <p:cNvPr id="51" name="Gruppieren 50"/>
            <p:cNvGrpSpPr/>
            <p:nvPr/>
          </p:nvGrpSpPr>
          <p:grpSpPr>
            <a:xfrm>
              <a:off x="1368115" y="3407439"/>
              <a:ext cx="1619710" cy="289441"/>
              <a:chOff x="251520" y="4363695"/>
              <a:chExt cx="1080120" cy="289441"/>
            </a:xfrm>
            <a:effectLst>
              <a:outerShdw blurRad="50800" dist="38100" dir="5400000" algn="t" rotWithShape="0">
                <a:prstClr val="black">
                  <a:alpha val="40000"/>
                </a:prstClr>
              </a:outerShdw>
            </a:effectLst>
          </p:grpSpPr>
          <p:sp>
            <p:nvSpPr>
              <p:cNvPr id="52" name="Abgerundetes Rechteck 51"/>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sp>
            <p:nvSpPr>
              <p:cNvPr id="53" name="Abgerundetes Rechteck 52"/>
              <p:cNvSpPr/>
              <p:nvPr/>
            </p:nvSpPr>
            <p:spPr bwMode="auto">
              <a:xfrm>
                <a:off x="251520" y="4363695"/>
                <a:ext cx="1080120" cy="289441"/>
              </a:xfrm>
              <a:prstGeom prst="roundRect">
                <a:avLst/>
              </a:prstGeom>
              <a:gradFill flip="none" rotWithShape="1">
                <a:gsLst>
                  <a:gs pos="0">
                    <a:srgbClr val="7AC8CC"/>
                  </a:gs>
                  <a:gs pos="8000">
                    <a:srgbClr val="7AC8CC">
                      <a:alpha val="42000"/>
                    </a:srgbClr>
                  </a:gs>
                  <a:gs pos="84000">
                    <a:schemeClr val="bg1">
                      <a:alpha val="0"/>
                    </a:schemeClr>
                  </a:gs>
                </a:gsLst>
                <a:lin ang="16200000" scaled="1"/>
                <a:tileRect/>
              </a:gradFill>
              <a:ln>
                <a:solidFill>
                  <a:srgbClr val="7AC8CC"/>
                </a:solidFill>
              </a:ln>
              <a:extLst/>
            </p:spPr>
            <p:txBody>
              <a:bodyPr wrap="square" bIns="0" rtlCol="0" anchor="b" anchorCtr="0">
                <a:spAutoFit/>
              </a:bodyPr>
              <a:lstStyle/>
              <a:p>
                <a:pPr algn="ctr"/>
                <a:endParaRPr lang="de-DE" sz="1400" dirty="0">
                  <a:solidFill>
                    <a:srgbClr val="000000"/>
                  </a:solidFill>
                  <a:latin typeface="Frutiger 55 Roman" pitchFamily="34" charset="0"/>
                </a:endParaRPr>
              </a:p>
            </p:txBody>
          </p:sp>
        </p:grpSp>
        <p:pic>
          <p:nvPicPr>
            <p:cNvPr id="55" name="Picture 3"/>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674100" y="3418358"/>
              <a:ext cx="249871" cy="281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11"/>
            <p:cNvPicPr>
              <a:picLocks noChangeAspect="1" noChangeArrowheads="1"/>
            </p:cNvPicPr>
            <p:nvPr/>
          </p:nvPicPr>
          <p:blipFill rotWithShape="1">
            <a:blip r:embed="rId6" cstate="screen">
              <a:extLst>
                <a:ext uri="{28A0092B-C50C-407E-A947-70E740481C1C}">
                  <a14:useLocalDpi xmlns:a14="http://schemas.microsoft.com/office/drawing/2010/main" val="0"/>
                </a:ext>
              </a:extLst>
            </a:blip>
            <a:srcRect/>
            <a:stretch/>
          </p:blipFill>
          <p:spPr bwMode="auto">
            <a:xfrm>
              <a:off x="1395658" y="3410372"/>
              <a:ext cx="265230" cy="288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feld 9"/>
            <p:cNvSpPr txBox="1"/>
            <p:nvPr/>
          </p:nvSpPr>
          <p:spPr>
            <a:xfrm>
              <a:off x="1828382" y="3407055"/>
              <a:ext cx="1225187" cy="307777"/>
            </a:xfrm>
            <a:prstGeom prst="rect">
              <a:avLst/>
            </a:prstGeom>
            <a:noFill/>
          </p:spPr>
          <p:txBody>
            <a:bodyPr wrap="square" rtlCol="0">
              <a:spAutoFit/>
            </a:bodyPr>
            <a:lstStyle/>
            <a:p>
              <a:pPr algn="ctr"/>
              <a:r>
                <a:rPr lang="de-DE" sz="1400" dirty="0" smtClean="0">
                  <a:solidFill>
                    <a:srgbClr val="000000"/>
                  </a:solidFill>
                  <a:latin typeface="Frutiger 55 Roman" pitchFamily="34" charset="0"/>
                </a:rPr>
                <a:t> </a:t>
              </a:r>
              <a:r>
                <a:rPr lang="de-DE" sz="1400" dirty="0" err="1" smtClean="0">
                  <a:solidFill>
                    <a:srgbClr val="000000"/>
                  </a:solidFill>
                  <a:latin typeface="Frutiger 55 Roman" pitchFamily="34" charset="0"/>
                </a:rPr>
                <a:t>Social</a:t>
              </a:r>
              <a:r>
                <a:rPr lang="de-DE" sz="1400" dirty="0" smtClean="0">
                  <a:solidFill>
                    <a:srgbClr val="000000"/>
                  </a:solidFill>
                  <a:latin typeface="Frutiger 55 Roman" pitchFamily="34" charset="0"/>
                </a:rPr>
                <a:t> Media</a:t>
              </a:r>
              <a:endParaRPr lang="de-DE" sz="1400" dirty="0">
                <a:solidFill>
                  <a:srgbClr val="000000"/>
                </a:solidFill>
                <a:latin typeface="Frutiger 55 Roman" pitchFamily="34" charset="0"/>
              </a:endParaRPr>
            </a:p>
          </p:txBody>
        </p:sp>
      </p:grpSp>
      <p:grpSp>
        <p:nvGrpSpPr>
          <p:cNvPr id="125" name="Gruppieren 124"/>
          <p:cNvGrpSpPr/>
          <p:nvPr/>
        </p:nvGrpSpPr>
        <p:grpSpPr>
          <a:xfrm>
            <a:off x="3525788" y="1487051"/>
            <a:ext cx="737268" cy="289441"/>
            <a:chOff x="539750" y="2923535"/>
            <a:chExt cx="1727994" cy="289441"/>
          </a:xfrm>
        </p:grpSpPr>
        <p:sp>
          <p:nvSpPr>
            <p:cNvPr id="126" name="Abgerundetes Rechteck 125"/>
            <p:cNvSpPr/>
            <p:nvPr/>
          </p:nvSpPr>
          <p:spPr bwMode="auto">
            <a:xfrm>
              <a:off x="539750" y="2924944"/>
              <a:ext cx="1727994"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27" name="Abgerundetes Rechteck 126"/>
            <p:cNvSpPr/>
            <p:nvPr/>
          </p:nvSpPr>
          <p:spPr bwMode="auto">
            <a:xfrm>
              <a:off x="539750" y="2923535"/>
              <a:ext cx="1727994"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Tablet</a:t>
              </a:r>
              <a:endParaRPr lang="de-DE" sz="1400" dirty="0">
                <a:solidFill>
                  <a:srgbClr val="000000"/>
                </a:solidFill>
                <a:latin typeface="Frutiger 55 Roman" pitchFamily="34" charset="0"/>
              </a:endParaRPr>
            </a:p>
          </p:txBody>
        </p:sp>
      </p:grpSp>
      <p:grpSp>
        <p:nvGrpSpPr>
          <p:cNvPr id="25" name="Gruppieren 24"/>
          <p:cNvGrpSpPr/>
          <p:nvPr/>
        </p:nvGrpSpPr>
        <p:grpSpPr>
          <a:xfrm>
            <a:off x="5984004" y="1487051"/>
            <a:ext cx="2188396" cy="289441"/>
            <a:chOff x="6178267" y="2006774"/>
            <a:chExt cx="2188396" cy="289441"/>
          </a:xfrm>
        </p:grpSpPr>
        <p:sp>
          <p:nvSpPr>
            <p:cNvPr id="61" name="Abgerundetes Rechteck 60"/>
            <p:cNvSpPr/>
            <p:nvPr/>
          </p:nvSpPr>
          <p:spPr bwMode="auto">
            <a:xfrm>
              <a:off x="6178267" y="2008183"/>
              <a:ext cx="2188396"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62" name="Abgerundetes Rechteck 61"/>
            <p:cNvSpPr/>
            <p:nvPr/>
          </p:nvSpPr>
          <p:spPr bwMode="auto">
            <a:xfrm>
              <a:off x="6178267" y="2006774"/>
              <a:ext cx="2188396" cy="289441"/>
            </a:xfrm>
            <a:prstGeom prst="roundRect">
              <a:avLst/>
            </a:prstGeom>
            <a:gradFill flip="none" rotWithShape="1">
              <a:gsLst>
                <a:gs pos="0">
                  <a:srgbClr val="B5D8F7"/>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a:solidFill>
                    <a:srgbClr val="000000"/>
                  </a:solidFill>
                  <a:latin typeface="Frutiger 55 Roman" pitchFamily="34" charset="0"/>
                </a:rPr>
                <a:t>                 E-Commerce</a:t>
              </a:r>
            </a:p>
          </p:txBody>
        </p:sp>
        <p:pic>
          <p:nvPicPr>
            <p:cNvPr id="3088" name="Picture 16"/>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6250275" y="2050207"/>
              <a:ext cx="261013" cy="238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90" name="Picture 18"/>
            <p:cNvPicPr>
              <a:picLocks noChangeAspect="1" noChangeArrowheads="1"/>
            </p:cNvPicPr>
            <p:nvPr/>
          </p:nvPicPr>
          <p:blipFill rotWithShape="1">
            <a:blip r:embed="rId8" cstate="screen">
              <a:extLst>
                <a:ext uri="{28A0092B-C50C-407E-A947-70E740481C1C}">
                  <a14:useLocalDpi xmlns:a14="http://schemas.microsoft.com/office/drawing/2010/main" val="0"/>
                </a:ext>
              </a:extLst>
            </a:blip>
            <a:srcRect/>
            <a:stretch/>
          </p:blipFill>
          <p:spPr bwMode="auto">
            <a:xfrm>
              <a:off x="6515195" y="2064396"/>
              <a:ext cx="581738" cy="223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3" name="Gruppieren 12"/>
          <p:cNvGrpSpPr/>
          <p:nvPr/>
        </p:nvGrpSpPr>
        <p:grpSpPr>
          <a:xfrm>
            <a:off x="2771800" y="910987"/>
            <a:ext cx="1629236" cy="302662"/>
            <a:chOff x="553078" y="836712"/>
            <a:chExt cx="1629236" cy="302662"/>
          </a:xfrm>
        </p:grpSpPr>
        <p:sp>
          <p:nvSpPr>
            <p:cNvPr id="123" name="Abgerundetes Rechteck 122"/>
            <p:cNvSpPr/>
            <p:nvPr/>
          </p:nvSpPr>
          <p:spPr bwMode="auto">
            <a:xfrm>
              <a:off x="553078" y="836712"/>
              <a:ext cx="1629236"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sp>
          <p:nvSpPr>
            <p:cNvPr id="124" name="Abgerundetes Rechteck 123"/>
            <p:cNvSpPr/>
            <p:nvPr/>
          </p:nvSpPr>
          <p:spPr bwMode="auto">
            <a:xfrm>
              <a:off x="553078" y="849933"/>
              <a:ext cx="1629236"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a:solidFill>
                    <a:srgbClr val="000000"/>
                  </a:solidFill>
                  <a:latin typeface="Frutiger 55 Roman" pitchFamily="34" charset="0"/>
                </a:rPr>
                <a:t>           E-Banking</a:t>
              </a:r>
            </a:p>
          </p:txBody>
        </p:sp>
        <p:pic>
          <p:nvPicPr>
            <p:cNvPr id="3091" name="Picture 19"/>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568317" y="932418"/>
              <a:ext cx="631943" cy="168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3092" name="Picture 20"/>
          <p:cNvPicPr>
            <a:picLocks noChangeAspect="1" noChangeArrowheads="1"/>
          </p:cNvPicPr>
          <p:nvPr/>
        </p:nvPicPr>
        <p:blipFill rotWithShape="1">
          <a:blip r:embed="rId10" cstate="screen">
            <a:extLst>
              <a:ext uri="{28A0092B-C50C-407E-A947-70E740481C1C}">
                <a14:useLocalDpi xmlns:a14="http://schemas.microsoft.com/office/drawing/2010/main" val="0"/>
              </a:ext>
            </a:extLst>
          </a:blip>
          <a:srcRect/>
          <a:stretch/>
        </p:blipFill>
        <p:spPr bwMode="auto">
          <a:xfrm>
            <a:off x="4106427" y="2154173"/>
            <a:ext cx="284154" cy="2559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2" name="Gruppieren 21"/>
          <p:cNvGrpSpPr/>
          <p:nvPr/>
        </p:nvGrpSpPr>
        <p:grpSpPr>
          <a:xfrm>
            <a:off x="1270205" y="4147509"/>
            <a:ext cx="1861635" cy="344828"/>
            <a:chOff x="1223628" y="3910168"/>
            <a:chExt cx="1861635" cy="344828"/>
          </a:xfrm>
        </p:grpSpPr>
        <p:grpSp>
          <p:nvGrpSpPr>
            <p:cNvPr id="115" name="Gruppieren 114"/>
            <p:cNvGrpSpPr/>
            <p:nvPr/>
          </p:nvGrpSpPr>
          <p:grpSpPr>
            <a:xfrm>
              <a:off x="1223628" y="3931647"/>
              <a:ext cx="1861635" cy="289441"/>
              <a:chOff x="539750" y="2923535"/>
              <a:chExt cx="1901027" cy="289441"/>
            </a:xfrm>
          </p:grpSpPr>
          <p:sp>
            <p:nvSpPr>
              <p:cNvPr id="116" name="Abgerundetes Rechteck 115"/>
              <p:cNvSpPr/>
              <p:nvPr/>
            </p:nvSpPr>
            <p:spPr bwMode="auto">
              <a:xfrm>
                <a:off x="539750" y="2924944"/>
                <a:ext cx="1727994"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17" name="Abgerundetes Rechteck 116"/>
              <p:cNvSpPr/>
              <p:nvPr/>
            </p:nvSpPr>
            <p:spPr bwMode="auto">
              <a:xfrm>
                <a:off x="539750" y="2923535"/>
                <a:ext cx="1901027"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Digital Identity</a:t>
                </a:r>
                <a:endParaRPr lang="de-DE" sz="1400" dirty="0">
                  <a:solidFill>
                    <a:srgbClr val="000000"/>
                  </a:solidFill>
                  <a:latin typeface="Frutiger 55 Roman" pitchFamily="34" charset="0"/>
                </a:endParaRPr>
              </a:p>
            </p:txBody>
          </p:sp>
        </p:grpSp>
        <p:pic>
          <p:nvPicPr>
            <p:cNvPr id="3093" name="Picture 21"/>
            <p:cNvPicPr>
              <a:picLocks noChangeAspect="1" noChangeArrowheads="1"/>
            </p:cNvPicPr>
            <p:nvPr/>
          </p:nvPicPr>
          <p:blipFill rotWithShape="1">
            <a:blip r:embed="rId11" cstate="screen">
              <a:extLst>
                <a:ext uri="{28A0092B-C50C-407E-A947-70E740481C1C}">
                  <a14:useLocalDpi xmlns:a14="http://schemas.microsoft.com/office/drawing/2010/main" val="0"/>
                </a:ext>
              </a:extLst>
            </a:blip>
            <a:srcRect/>
            <a:stretch/>
          </p:blipFill>
          <p:spPr bwMode="auto">
            <a:xfrm>
              <a:off x="1287189" y="3910168"/>
              <a:ext cx="327150" cy="344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6" name="Gruppieren 5"/>
          <p:cNvGrpSpPr/>
          <p:nvPr/>
        </p:nvGrpSpPr>
        <p:grpSpPr>
          <a:xfrm>
            <a:off x="6444208" y="2279139"/>
            <a:ext cx="855494" cy="308949"/>
            <a:chOff x="6932941" y="2904027"/>
            <a:chExt cx="702574" cy="308949"/>
          </a:xfrm>
        </p:grpSpPr>
        <p:sp>
          <p:nvSpPr>
            <p:cNvPr id="91" name="Abgerundetes Rechteck 90"/>
            <p:cNvSpPr/>
            <p:nvPr/>
          </p:nvSpPr>
          <p:spPr bwMode="auto">
            <a:xfrm>
              <a:off x="6945450" y="2924944"/>
              <a:ext cx="690065"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92" name="Abgerundetes Rechteck 91"/>
            <p:cNvSpPr/>
            <p:nvPr/>
          </p:nvSpPr>
          <p:spPr bwMode="auto">
            <a:xfrm>
              <a:off x="6932941" y="2904027"/>
              <a:ext cx="702574" cy="289441"/>
            </a:xfrm>
            <a:prstGeom prst="roundRect">
              <a:avLst/>
            </a:prstGeom>
            <a:gradFill flip="none" rotWithShape="1">
              <a:gsLst>
                <a:gs pos="0">
                  <a:srgbClr val="B5D8F7"/>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Car2X</a:t>
              </a:r>
              <a:endParaRPr lang="de-DE" sz="1400" dirty="0">
                <a:solidFill>
                  <a:srgbClr val="000000"/>
                </a:solidFill>
                <a:latin typeface="Frutiger 55 Roman" pitchFamily="34" charset="0"/>
              </a:endParaRPr>
            </a:p>
          </p:txBody>
        </p:sp>
      </p:grpSp>
      <p:grpSp>
        <p:nvGrpSpPr>
          <p:cNvPr id="24" name="Gruppieren 23"/>
          <p:cNvGrpSpPr/>
          <p:nvPr/>
        </p:nvGrpSpPr>
        <p:grpSpPr>
          <a:xfrm>
            <a:off x="251520" y="2169031"/>
            <a:ext cx="2178269" cy="289441"/>
            <a:chOff x="827584" y="2348880"/>
            <a:chExt cx="2178269" cy="289441"/>
          </a:xfrm>
        </p:grpSpPr>
        <p:grpSp>
          <p:nvGrpSpPr>
            <p:cNvPr id="70" name="Gruppieren 69"/>
            <p:cNvGrpSpPr/>
            <p:nvPr/>
          </p:nvGrpSpPr>
          <p:grpSpPr>
            <a:xfrm>
              <a:off x="827584" y="2348880"/>
              <a:ext cx="2178269" cy="289441"/>
              <a:chOff x="251520" y="4363695"/>
              <a:chExt cx="1080120" cy="289441"/>
            </a:xfrm>
            <a:effectLst>
              <a:outerShdw blurRad="50800" dist="38100" dir="5400000" algn="t" rotWithShape="0">
                <a:prstClr val="black">
                  <a:alpha val="40000"/>
                </a:prstClr>
              </a:outerShdw>
            </a:effectLst>
          </p:grpSpPr>
          <p:sp>
            <p:nvSpPr>
              <p:cNvPr id="71" name="Abgerundetes Rechteck 70"/>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72" name="Abgerundetes Rechteck 71"/>
              <p:cNvSpPr/>
              <p:nvPr/>
            </p:nvSpPr>
            <p:spPr bwMode="auto">
              <a:xfrm>
                <a:off x="251520" y="4363695"/>
                <a:ext cx="1080120" cy="289441"/>
              </a:xfrm>
              <a:prstGeom prst="roundRect">
                <a:avLst/>
              </a:prstGeom>
              <a:gradFill flip="none" rotWithShape="1">
                <a:gsLst>
                  <a:gs pos="0">
                    <a:srgbClr val="7AC8CC"/>
                  </a:gs>
                  <a:gs pos="8000">
                    <a:srgbClr val="7AC8CC">
                      <a:alpha val="42000"/>
                    </a:srgbClr>
                  </a:gs>
                  <a:gs pos="84000">
                    <a:schemeClr val="bg1">
                      <a:alpha val="0"/>
                    </a:schemeClr>
                  </a:gs>
                </a:gsLst>
                <a:lin ang="16200000" scaled="1"/>
                <a:tileRect/>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VoIP-Software</a:t>
                </a:r>
                <a:endParaRPr lang="de-DE" sz="1400" dirty="0">
                  <a:solidFill>
                    <a:srgbClr val="000000"/>
                  </a:solidFill>
                  <a:latin typeface="Frutiger 55 Roman" pitchFamily="34" charset="0"/>
                </a:endParaRPr>
              </a:p>
            </p:txBody>
          </p:sp>
        </p:grpSp>
        <p:pic>
          <p:nvPicPr>
            <p:cNvPr id="3078" name="Picture 6"/>
            <p:cNvPicPr>
              <a:picLocks noChangeAspect="1" noChangeArrowheads="1"/>
            </p:cNvPicPr>
            <p:nvPr/>
          </p:nvPicPr>
          <p:blipFill>
            <a:blip r:embed="rId12" cstate="screen">
              <a:extLst>
                <a:ext uri="{28A0092B-C50C-407E-A947-70E740481C1C}">
                  <a14:useLocalDpi xmlns:a14="http://schemas.microsoft.com/office/drawing/2010/main" val="0"/>
                </a:ext>
              </a:extLst>
            </a:blip>
            <a:srcRect/>
            <a:stretch>
              <a:fillRect/>
            </a:stretch>
          </p:blipFill>
          <p:spPr bwMode="auto">
            <a:xfrm>
              <a:off x="862500" y="2368773"/>
              <a:ext cx="249421" cy="24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13" cstate="screen">
              <a:extLst>
                <a:ext uri="{28A0092B-C50C-407E-A947-70E740481C1C}">
                  <a14:useLocalDpi xmlns:a14="http://schemas.microsoft.com/office/drawing/2010/main" val="0"/>
                </a:ext>
              </a:extLst>
            </a:blip>
            <a:srcRect/>
            <a:stretch/>
          </p:blipFill>
          <p:spPr bwMode="auto">
            <a:xfrm>
              <a:off x="1137560" y="2368878"/>
              <a:ext cx="240725" cy="243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14" cstate="screen">
              <a:extLst>
                <a:ext uri="{28A0092B-C50C-407E-A947-70E740481C1C}">
                  <a14:useLocalDpi xmlns:a14="http://schemas.microsoft.com/office/drawing/2010/main" val="0"/>
                </a:ext>
              </a:extLst>
            </a:blip>
            <a:srcRect/>
            <a:stretch/>
          </p:blipFill>
          <p:spPr bwMode="auto">
            <a:xfrm>
              <a:off x="1402505" y="2376077"/>
              <a:ext cx="237969" cy="235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93" name="Gruppieren 92"/>
          <p:cNvGrpSpPr/>
          <p:nvPr/>
        </p:nvGrpSpPr>
        <p:grpSpPr>
          <a:xfrm>
            <a:off x="5148064" y="1919099"/>
            <a:ext cx="1252292" cy="289441"/>
            <a:chOff x="251520" y="4363695"/>
            <a:chExt cx="1080120" cy="289441"/>
          </a:xfrm>
          <a:effectLst>
            <a:outerShdw blurRad="50800" dist="38100" dir="5400000" algn="t" rotWithShape="0">
              <a:prstClr val="black">
                <a:alpha val="40000"/>
              </a:prstClr>
            </a:outerShdw>
          </a:effectLst>
        </p:grpSpPr>
        <p:sp>
          <p:nvSpPr>
            <p:cNvPr id="94" name="Abgerundetes Rechteck 93"/>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95" name="Abgerundetes Rechteck 94"/>
            <p:cNvSpPr/>
            <p:nvPr/>
          </p:nvSpPr>
          <p:spPr bwMode="auto">
            <a:xfrm>
              <a:off x="251520" y="4363695"/>
              <a:ext cx="1080120" cy="289441"/>
            </a:xfrm>
            <a:prstGeom prst="roundRect">
              <a:avLst/>
            </a:prstGeom>
            <a:gradFill flip="none" rotWithShape="1">
              <a:gsLst>
                <a:gs pos="0">
                  <a:srgbClr val="B5D8F7"/>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Industrie 4.0</a:t>
              </a:r>
              <a:endParaRPr lang="de-DE" sz="1400" dirty="0">
                <a:solidFill>
                  <a:srgbClr val="000000"/>
                </a:solidFill>
                <a:latin typeface="Frutiger 55 Roman" pitchFamily="34" charset="0"/>
              </a:endParaRPr>
            </a:p>
          </p:txBody>
        </p:sp>
      </p:grpSp>
      <p:grpSp>
        <p:nvGrpSpPr>
          <p:cNvPr id="9" name="Gruppieren 8"/>
          <p:cNvGrpSpPr/>
          <p:nvPr/>
        </p:nvGrpSpPr>
        <p:grpSpPr>
          <a:xfrm>
            <a:off x="1979712" y="5230058"/>
            <a:ext cx="1080120" cy="289441"/>
            <a:chOff x="251520" y="4363695"/>
            <a:chExt cx="1080120" cy="289441"/>
          </a:xfrm>
          <a:effectLst>
            <a:outerShdw blurRad="50800" dist="38100" dir="5400000" algn="t" rotWithShape="0">
              <a:prstClr val="black">
                <a:alpha val="40000"/>
              </a:prstClr>
            </a:outerShdw>
          </a:effectLst>
        </p:grpSpPr>
        <p:sp>
          <p:nvSpPr>
            <p:cNvPr id="8" name="Abgerundetes Rechteck 7"/>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23" name="Abgerundetes Rechteck 22"/>
            <p:cNvSpPr/>
            <p:nvPr/>
          </p:nvSpPr>
          <p:spPr bwMode="auto">
            <a:xfrm>
              <a:off x="251520" y="4363695"/>
              <a:ext cx="1080120" cy="2894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Webinare</a:t>
              </a:r>
              <a:endParaRPr lang="de-DE" sz="1400" dirty="0">
                <a:solidFill>
                  <a:srgbClr val="000000"/>
                </a:solidFill>
                <a:latin typeface="Frutiger 55 Roman" pitchFamily="34" charset="0"/>
              </a:endParaRPr>
            </a:p>
          </p:txBody>
        </p:sp>
      </p:grpSp>
      <p:grpSp>
        <p:nvGrpSpPr>
          <p:cNvPr id="98" name="Gruppieren 97"/>
          <p:cNvGrpSpPr/>
          <p:nvPr/>
        </p:nvGrpSpPr>
        <p:grpSpPr>
          <a:xfrm>
            <a:off x="5255914" y="5662106"/>
            <a:ext cx="1499493" cy="289441"/>
            <a:chOff x="251520" y="4363695"/>
            <a:chExt cx="1080120" cy="289441"/>
          </a:xfrm>
          <a:effectLst>
            <a:outerShdw blurRad="50800" dist="38100" dir="5400000" algn="t" rotWithShape="0">
              <a:prstClr val="black">
                <a:alpha val="40000"/>
              </a:prstClr>
            </a:outerShdw>
          </a:effectLst>
        </p:grpSpPr>
        <p:sp>
          <p:nvSpPr>
            <p:cNvPr id="99" name="Abgerundetes Rechteck 98"/>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02" name="Abgerundetes Rechteck 101"/>
            <p:cNvSpPr/>
            <p:nvPr/>
          </p:nvSpPr>
          <p:spPr bwMode="auto">
            <a:xfrm>
              <a:off x="251520" y="4363695"/>
              <a:ext cx="1080120" cy="2894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RSS-Feeds</a:t>
              </a:r>
              <a:endParaRPr lang="de-DE" sz="1400" dirty="0">
                <a:solidFill>
                  <a:srgbClr val="000000"/>
                </a:solidFill>
                <a:latin typeface="Frutiger 55 Roman" pitchFamily="34" charset="0"/>
              </a:endParaRPr>
            </a:p>
          </p:txBody>
        </p:sp>
      </p:grpSp>
      <p:pic>
        <p:nvPicPr>
          <p:cNvPr id="3080" name="Picture 8"/>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335557" y="5678145"/>
            <a:ext cx="267722" cy="26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bgerundetes Rechteck 2"/>
          <p:cNvSpPr/>
          <p:nvPr/>
        </p:nvSpPr>
        <p:spPr bwMode="auto">
          <a:xfrm>
            <a:off x="4860032" y="982995"/>
            <a:ext cx="383246" cy="370295"/>
          </a:xfrm>
          <a:prstGeom prst="roundRect">
            <a:avLst/>
          </a:prstGeom>
          <a:blipFill>
            <a:blip r:embed="rId16" cstate="screen">
              <a:extLst>
                <a:ext uri="{28A0092B-C50C-407E-A947-70E740481C1C}">
                  <a14:useLocalDpi xmlns:a14="http://schemas.microsoft.com/office/drawing/2010/main" val="0"/>
                </a:ext>
              </a:extLst>
            </a:blip>
            <a:stretch>
              <a:fillRect/>
            </a:stretch>
          </a:blipFill>
          <a:ln w="9525" cap="flat" cmpd="sng" algn="ctr">
            <a:solidFill>
              <a:schemeClr val="tx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grpSp>
        <p:nvGrpSpPr>
          <p:cNvPr id="5" name="Gruppieren 4"/>
          <p:cNvGrpSpPr/>
          <p:nvPr/>
        </p:nvGrpSpPr>
        <p:grpSpPr>
          <a:xfrm>
            <a:off x="3131840" y="5590098"/>
            <a:ext cx="1205669" cy="289441"/>
            <a:chOff x="3570102" y="5509912"/>
            <a:chExt cx="1205669" cy="289441"/>
          </a:xfrm>
        </p:grpSpPr>
        <p:sp>
          <p:nvSpPr>
            <p:cNvPr id="111" name="Abgerundetes Rechteck 110"/>
            <p:cNvSpPr/>
            <p:nvPr/>
          </p:nvSpPr>
          <p:spPr bwMode="auto">
            <a:xfrm>
              <a:off x="3631643" y="5511321"/>
              <a:ext cx="1144128"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18" name="Abgerundetes Rechteck 117"/>
            <p:cNvSpPr/>
            <p:nvPr/>
          </p:nvSpPr>
          <p:spPr bwMode="auto">
            <a:xfrm>
              <a:off x="3570102" y="5509912"/>
              <a:ext cx="1205669" cy="2894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Newsletter</a:t>
              </a:r>
              <a:endParaRPr lang="de-DE" sz="1400" dirty="0">
                <a:solidFill>
                  <a:srgbClr val="000000"/>
                </a:solidFill>
                <a:latin typeface="Frutiger 55 Roman" pitchFamily="34" charset="0"/>
              </a:endParaRPr>
            </a:p>
          </p:txBody>
        </p:sp>
      </p:grpSp>
      <p:grpSp>
        <p:nvGrpSpPr>
          <p:cNvPr id="103" name="Gruppieren 102"/>
          <p:cNvGrpSpPr/>
          <p:nvPr/>
        </p:nvGrpSpPr>
        <p:grpSpPr>
          <a:xfrm>
            <a:off x="1907704" y="4655403"/>
            <a:ext cx="1498091" cy="289442"/>
            <a:chOff x="6088459" y="4291686"/>
            <a:chExt cx="1003821" cy="289442"/>
          </a:xfrm>
          <a:effectLst>
            <a:outerShdw blurRad="50800" dist="38100" dir="5400000" algn="t" rotWithShape="0">
              <a:prstClr val="black">
                <a:alpha val="40000"/>
              </a:prstClr>
            </a:outerShdw>
          </a:effectLst>
        </p:grpSpPr>
        <p:sp>
          <p:nvSpPr>
            <p:cNvPr id="104" name="Abgerundetes Rechteck 103"/>
            <p:cNvSpPr/>
            <p:nvPr/>
          </p:nvSpPr>
          <p:spPr bwMode="auto">
            <a:xfrm>
              <a:off x="6088459" y="4292600"/>
              <a:ext cx="1003821" cy="287823"/>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05" name="Abgerundetes Rechteck 104"/>
            <p:cNvSpPr/>
            <p:nvPr/>
          </p:nvSpPr>
          <p:spPr bwMode="auto">
            <a:xfrm>
              <a:off x="6088459" y="4291686"/>
              <a:ext cx="1003821" cy="289442"/>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Data Analytics</a:t>
              </a:r>
              <a:endParaRPr lang="de-DE" sz="1400" dirty="0">
                <a:solidFill>
                  <a:srgbClr val="000000"/>
                </a:solidFill>
                <a:latin typeface="Frutiger 55 Roman" pitchFamily="34" charset="0"/>
              </a:endParaRPr>
            </a:p>
          </p:txBody>
        </p:sp>
      </p:grpSp>
      <p:grpSp>
        <p:nvGrpSpPr>
          <p:cNvPr id="119" name="Gruppieren 118"/>
          <p:cNvGrpSpPr/>
          <p:nvPr/>
        </p:nvGrpSpPr>
        <p:grpSpPr>
          <a:xfrm>
            <a:off x="3995936" y="5091953"/>
            <a:ext cx="716193" cy="289441"/>
            <a:chOff x="251520" y="4358795"/>
            <a:chExt cx="1080120" cy="294341"/>
          </a:xfrm>
          <a:effectLst>
            <a:outerShdw blurRad="50800" dist="38100" dir="5400000" algn="t" rotWithShape="0">
              <a:prstClr val="black">
                <a:alpha val="40000"/>
              </a:prstClr>
            </a:outerShdw>
          </a:effectLst>
        </p:grpSpPr>
        <p:sp>
          <p:nvSpPr>
            <p:cNvPr id="121" name="Abgerundetes Rechteck 120"/>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22" name="Abgerundetes Rechteck 121"/>
            <p:cNvSpPr/>
            <p:nvPr/>
          </p:nvSpPr>
          <p:spPr bwMode="auto">
            <a:xfrm>
              <a:off x="251520" y="4358795"/>
              <a:ext cx="1080120" cy="2943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Wikis</a:t>
              </a:r>
              <a:endParaRPr lang="de-DE" sz="1400" dirty="0">
                <a:solidFill>
                  <a:srgbClr val="000000"/>
                </a:solidFill>
                <a:latin typeface="Frutiger 55 Roman" pitchFamily="34" charset="0"/>
              </a:endParaRPr>
            </a:p>
          </p:txBody>
        </p:sp>
      </p:grpSp>
      <p:grpSp>
        <p:nvGrpSpPr>
          <p:cNvPr id="128" name="Gruppieren 127"/>
          <p:cNvGrpSpPr/>
          <p:nvPr/>
        </p:nvGrpSpPr>
        <p:grpSpPr>
          <a:xfrm>
            <a:off x="5940152" y="4367371"/>
            <a:ext cx="1916250" cy="289442"/>
            <a:chOff x="6088459" y="4291686"/>
            <a:chExt cx="1003821" cy="289442"/>
          </a:xfrm>
          <a:effectLst>
            <a:outerShdw blurRad="50800" dist="38100" dir="5400000" algn="t" rotWithShape="0">
              <a:prstClr val="black">
                <a:alpha val="40000"/>
              </a:prstClr>
            </a:outerShdw>
          </a:effectLst>
        </p:grpSpPr>
        <p:sp>
          <p:nvSpPr>
            <p:cNvPr id="129" name="Abgerundetes Rechteck 128"/>
            <p:cNvSpPr/>
            <p:nvPr/>
          </p:nvSpPr>
          <p:spPr bwMode="auto">
            <a:xfrm>
              <a:off x="6088459" y="4292600"/>
              <a:ext cx="1003821" cy="287823"/>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30" name="Abgerundetes Rechteck 129"/>
            <p:cNvSpPr/>
            <p:nvPr/>
          </p:nvSpPr>
          <p:spPr bwMode="auto">
            <a:xfrm>
              <a:off x="6088459" y="4291686"/>
              <a:ext cx="1003821" cy="289442"/>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err="1" smtClean="0">
                  <a:solidFill>
                    <a:srgbClr val="000000"/>
                  </a:solidFill>
                  <a:latin typeface="Frutiger 55 Roman" pitchFamily="34" charset="0"/>
                </a:rPr>
                <a:t>Augmented</a:t>
              </a:r>
              <a:r>
                <a:rPr lang="de-DE" sz="1400" dirty="0" smtClean="0">
                  <a:solidFill>
                    <a:srgbClr val="000000"/>
                  </a:solidFill>
                  <a:latin typeface="Frutiger 55 Roman" pitchFamily="34" charset="0"/>
                </a:rPr>
                <a:t> Reality </a:t>
              </a:r>
              <a:endParaRPr lang="de-DE" sz="1400" dirty="0">
                <a:solidFill>
                  <a:srgbClr val="000000"/>
                </a:solidFill>
                <a:latin typeface="Frutiger 55 Roman" pitchFamily="34" charset="0"/>
              </a:endParaRPr>
            </a:p>
          </p:txBody>
        </p:sp>
      </p:grpSp>
      <p:grpSp>
        <p:nvGrpSpPr>
          <p:cNvPr id="131" name="Gruppieren 130"/>
          <p:cNvGrpSpPr/>
          <p:nvPr/>
        </p:nvGrpSpPr>
        <p:grpSpPr>
          <a:xfrm>
            <a:off x="6658690" y="2711187"/>
            <a:ext cx="1729734" cy="289441"/>
            <a:chOff x="251520" y="4363695"/>
            <a:chExt cx="1080120" cy="289441"/>
          </a:xfrm>
          <a:effectLst>
            <a:outerShdw blurRad="50800" dist="38100" dir="5400000" algn="t" rotWithShape="0">
              <a:prstClr val="black">
                <a:alpha val="40000"/>
              </a:prstClr>
            </a:outerShdw>
          </a:effectLst>
        </p:grpSpPr>
        <p:sp>
          <p:nvSpPr>
            <p:cNvPr id="132" name="Abgerundetes Rechteck 131"/>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33" name="Abgerundetes Rechteck 132"/>
            <p:cNvSpPr/>
            <p:nvPr/>
          </p:nvSpPr>
          <p:spPr bwMode="auto">
            <a:xfrm>
              <a:off x="251520" y="4363695"/>
              <a:ext cx="1080120" cy="289441"/>
            </a:xfrm>
            <a:prstGeom prst="roundRect">
              <a:avLst/>
            </a:prstGeom>
            <a:gradFill flip="none" rotWithShape="1">
              <a:gsLst>
                <a:gs pos="0">
                  <a:srgbClr val="60AAEE"/>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Open Innovation</a:t>
              </a:r>
              <a:endParaRPr lang="de-DE" sz="1400" dirty="0">
                <a:solidFill>
                  <a:srgbClr val="000000"/>
                </a:solidFill>
                <a:latin typeface="Frutiger 55 Roman" pitchFamily="34" charset="0"/>
              </a:endParaRPr>
            </a:p>
          </p:txBody>
        </p:sp>
      </p:grpSp>
      <p:grpSp>
        <p:nvGrpSpPr>
          <p:cNvPr id="140" name="Gruppieren 139"/>
          <p:cNvGrpSpPr/>
          <p:nvPr/>
        </p:nvGrpSpPr>
        <p:grpSpPr>
          <a:xfrm>
            <a:off x="1403648" y="2451730"/>
            <a:ext cx="1586929" cy="289441"/>
            <a:chOff x="539750" y="2923535"/>
            <a:chExt cx="1727994" cy="289441"/>
          </a:xfrm>
        </p:grpSpPr>
        <p:sp>
          <p:nvSpPr>
            <p:cNvPr id="142" name="Abgerundetes Rechteck 141"/>
            <p:cNvSpPr/>
            <p:nvPr/>
          </p:nvSpPr>
          <p:spPr bwMode="auto">
            <a:xfrm>
              <a:off x="539750" y="2924944"/>
              <a:ext cx="1727994"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sp>
          <p:nvSpPr>
            <p:cNvPr id="143" name="Abgerundetes Rechteck 142"/>
            <p:cNvSpPr/>
            <p:nvPr/>
          </p:nvSpPr>
          <p:spPr bwMode="auto">
            <a:xfrm>
              <a:off x="539750" y="2923535"/>
              <a:ext cx="1727994"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LT Com 55 Roman"/>
                </a:rPr>
                <a:t>Kommunikation</a:t>
              </a:r>
              <a:endParaRPr lang="de-DE" sz="1400" dirty="0">
                <a:solidFill>
                  <a:srgbClr val="000000"/>
                </a:solidFill>
                <a:latin typeface="Frutiger LT Com 55 Roman"/>
              </a:endParaRPr>
            </a:p>
          </p:txBody>
        </p:sp>
      </p:grpSp>
      <p:sp>
        <p:nvSpPr>
          <p:cNvPr id="86" name="Abgerundetes Rechteck 85"/>
          <p:cNvSpPr/>
          <p:nvPr/>
        </p:nvSpPr>
        <p:spPr bwMode="auto">
          <a:xfrm>
            <a:off x="2123728" y="1563445"/>
            <a:ext cx="1473411"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88" name="Abgerundetes Rechteck 87"/>
          <p:cNvSpPr/>
          <p:nvPr/>
        </p:nvSpPr>
        <p:spPr bwMode="auto">
          <a:xfrm>
            <a:off x="1753115" y="1559059"/>
            <a:ext cx="1846777"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Mobile Devices</a:t>
            </a:r>
            <a:endParaRPr lang="de-DE" sz="1400" dirty="0">
              <a:solidFill>
                <a:srgbClr val="000000"/>
              </a:solidFill>
              <a:latin typeface="Frutiger 55 Roman" pitchFamily="34" charset="0"/>
            </a:endParaRPr>
          </a:p>
        </p:txBody>
      </p:sp>
      <p:grpSp>
        <p:nvGrpSpPr>
          <p:cNvPr id="18" name="Gruppieren 17"/>
          <p:cNvGrpSpPr/>
          <p:nvPr/>
        </p:nvGrpSpPr>
        <p:grpSpPr>
          <a:xfrm>
            <a:off x="907021" y="3665056"/>
            <a:ext cx="1695332" cy="302117"/>
            <a:chOff x="323528" y="3645024"/>
            <a:chExt cx="1695332" cy="302117"/>
          </a:xfrm>
        </p:grpSpPr>
        <p:sp>
          <p:nvSpPr>
            <p:cNvPr id="147" name="Abgerundetes Rechteck 146"/>
            <p:cNvSpPr/>
            <p:nvPr/>
          </p:nvSpPr>
          <p:spPr bwMode="auto">
            <a:xfrm>
              <a:off x="740718" y="3659109"/>
              <a:ext cx="1278142"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grpSp>
          <p:nvGrpSpPr>
            <p:cNvPr id="136" name="Gruppieren 135"/>
            <p:cNvGrpSpPr/>
            <p:nvPr/>
          </p:nvGrpSpPr>
          <p:grpSpPr>
            <a:xfrm>
              <a:off x="323528" y="3645024"/>
              <a:ext cx="1692188" cy="289441"/>
              <a:chOff x="539750" y="2923535"/>
              <a:chExt cx="1727994" cy="289441"/>
            </a:xfrm>
          </p:grpSpPr>
          <p:sp>
            <p:nvSpPr>
              <p:cNvPr id="137" name="Abgerundetes Rechteck 136"/>
              <p:cNvSpPr/>
              <p:nvPr/>
            </p:nvSpPr>
            <p:spPr bwMode="auto">
              <a:xfrm>
                <a:off x="539750" y="2924944"/>
                <a:ext cx="1727994"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38" name="Abgerundetes Rechteck 137"/>
              <p:cNvSpPr/>
              <p:nvPr/>
            </p:nvSpPr>
            <p:spPr bwMode="auto">
              <a:xfrm>
                <a:off x="539750" y="2923535"/>
                <a:ext cx="1727994"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a:t>
                </a:r>
                <a:r>
                  <a:rPr lang="de-DE" sz="1400" dirty="0" err="1" smtClean="0">
                    <a:solidFill>
                      <a:srgbClr val="000000"/>
                    </a:solidFill>
                    <a:latin typeface="Frutiger 55 Roman" pitchFamily="34" charset="0"/>
                  </a:rPr>
                  <a:t>Cybercrime</a:t>
                </a:r>
                <a:endParaRPr lang="de-DE" sz="1400" dirty="0">
                  <a:solidFill>
                    <a:srgbClr val="000000"/>
                  </a:solidFill>
                  <a:latin typeface="Frutiger 55 Roman" pitchFamily="34" charset="0"/>
                </a:endParaRPr>
              </a:p>
            </p:txBody>
          </p:sp>
        </p:grpSp>
        <p:sp>
          <p:nvSpPr>
            <p:cNvPr id="17" name="Abgerundetes Rechteck 16"/>
            <p:cNvSpPr/>
            <p:nvPr/>
          </p:nvSpPr>
          <p:spPr bwMode="auto">
            <a:xfrm>
              <a:off x="332938" y="3646433"/>
              <a:ext cx="494645" cy="288032"/>
            </a:xfrm>
            <a:prstGeom prst="roundRect">
              <a:avLst/>
            </a:prstGeom>
            <a:blipFill dpi="0" rotWithShape="1">
              <a:blip r:embed="rId17" cstate="print">
                <a:extLst>
                  <a:ext uri="{28A0092B-C50C-407E-A947-70E740481C1C}">
                    <a14:useLocalDpi xmlns:a14="http://schemas.microsoft.com/office/drawing/2010/main" val="0"/>
                  </a:ext>
                </a:extLst>
              </a:blip>
              <a:srcRect/>
              <a:stretch>
                <a:fillRect/>
              </a:stretch>
            </a:blipFill>
            <a:ln w="9525" cap="flat" cmpd="sng" algn="ctr">
              <a:solidFill>
                <a:schemeClr val="tx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grpSp>
      <p:grpSp>
        <p:nvGrpSpPr>
          <p:cNvPr id="15" name="Gruppieren 14"/>
          <p:cNvGrpSpPr/>
          <p:nvPr/>
        </p:nvGrpSpPr>
        <p:grpSpPr>
          <a:xfrm>
            <a:off x="2276221" y="3935374"/>
            <a:ext cx="1287667" cy="292173"/>
            <a:chOff x="2356613" y="3719815"/>
            <a:chExt cx="1287667" cy="292173"/>
          </a:xfrm>
        </p:grpSpPr>
        <p:sp>
          <p:nvSpPr>
            <p:cNvPr id="152" name="Abgerundetes Rechteck 151"/>
            <p:cNvSpPr/>
            <p:nvPr/>
          </p:nvSpPr>
          <p:spPr bwMode="auto">
            <a:xfrm>
              <a:off x="2366138" y="3722547"/>
              <a:ext cx="1278142" cy="289441"/>
            </a:xfrm>
            <a:prstGeom prst="roundRect">
              <a:avLst/>
            </a:prstGeom>
            <a:solidFill>
              <a:schemeClr val="bg1"/>
            </a:solidFill>
            <a:ln>
              <a:noFill/>
            </a:ln>
            <a:extLst/>
          </p:spPr>
          <p:txBody>
            <a:bodyPr wrap="square" bIns="0" rtlCol="0" anchor="b" anchorCtr="0">
              <a:spAutoFit/>
            </a:bodyPr>
            <a:lstStyle/>
            <a:p>
              <a:pPr algn="ctr"/>
              <a:endParaRPr lang="de-DE" sz="1400" dirty="0">
                <a:solidFill>
                  <a:srgbClr val="000000"/>
                </a:solidFill>
                <a:latin typeface="Frutiger 55 Roman" pitchFamily="34" charset="0"/>
              </a:endParaRPr>
            </a:p>
          </p:txBody>
        </p:sp>
        <p:sp>
          <p:nvSpPr>
            <p:cNvPr id="148" name="Abgerundetes Rechteck 147"/>
            <p:cNvSpPr/>
            <p:nvPr/>
          </p:nvSpPr>
          <p:spPr bwMode="auto">
            <a:xfrm>
              <a:off x="2356613" y="3719815"/>
              <a:ext cx="1278142" cy="289441"/>
            </a:xfrm>
            <a:prstGeom prst="roundRect">
              <a:avLst/>
            </a:prstGeom>
            <a:gradFill>
              <a:gsLst>
                <a:gs pos="0">
                  <a:srgbClr val="7AC8CC"/>
                </a:gs>
                <a:gs pos="8000">
                  <a:srgbClr val="7AC8CC">
                    <a:alpha val="42000"/>
                  </a:srgbClr>
                </a:gs>
                <a:gs pos="84000">
                  <a:schemeClr val="bg1">
                    <a:alpha val="0"/>
                  </a:schemeClr>
                </a:gs>
              </a:gsLst>
              <a:lin ang="16200000" scaled="1"/>
            </a:gradFill>
            <a:ln>
              <a:solidFill>
                <a:srgbClr val="7AC8CC"/>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IT-Sicherheit</a:t>
              </a:r>
              <a:endParaRPr lang="de-DE" sz="1400" dirty="0">
                <a:solidFill>
                  <a:srgbClr val="000000"/>
                </a:solidFill>
                <a:latin typeface="Frutiger 55 Roman" pitchFamily="34" charset="0"/>
              </a:endParaRPr>
            </a:p>
          </p:txBody>
        </p:sp>
      </p:grpSp>
      <p:sp>
        <p:nvSpPr>
          <p:cNvPr id="29" name="Abgerundetes Rechteck 28"/>
          <p:cNvSpPr/>
          <p:nvPr/>
        </p:nvSpPr>
        <p:spPr bwMode="auto">
          <a:xfrm>
            <a:off x="1788994" y="1496576"/>
            <a:ext cx="327324" cy="415629"/>
          </a:xfrm>
          <a:prstGeom prst="roundRect">
            <a:avLst/>
          </a:prstGeom>
          <a:blipFill dpi="0" rotWithShape="1">
            <a:blip r:embed="rId18" cstate="print">
              <a:extLst>
                <a:ext uri="{28A0092B-C50C-407E-A947-70E740481C1C}">
                  <a14:useLocalDpi xmlns:a14="http://schemas.microsoft.com/office/drawing/2010/main" val="0"/>
                </a:ext>
              </a:extLst>
            </a:blip>
            <a:srcRect/>
            <a:stretch>
              <a:fillRect l="-3000" t="-4000" r="-12000" b="-5000"/>
            </a:stretch>
          </a:blipFill>
          <a:ln w="9525" cap="flat" cmpd="sng" algn="ctr">
            <a:solidFill>
              <a:srgbClr val="A8AFAF"/>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LT Com 45 Light" pitchFamily="34" charset="0"/>
            </a:endParaRPr>
          </a:p>
        </p:txBody>
      </p:sp>
      <p:grpSp>
        <p:nvGrpSpPr>
          <p:cNvPr id="35" name="Gruppieren 34"/>
          <p:cNvGrpSpPr/>
          <p:nvPr/>
        </p:nvGrpSpPr>
        <p:grpSpPr>
          <a:xfrm>
            <a:off x="5868144" y="3791307"/>
            <a:ext cx="1511220" cy="289441"/>
            <a:chOff x="251520" y="4363695"/>
            <a:chExt cx="1080120" cy="289441"/>
          </a:xfrm>
          <a:effectLst>
            <a:outerShdw blurRad="50800" dist="38100" dir="5400000" algn="t" rotWithShape="0">
              <a:prstClr val="black">
                <a:alpha val="40000"/>
              </a:prstClr>
            </a:outerShdw>
          </a:effectLst>
        </p:grpSpPr>
        <p:sp>
          <p:nvSpPr>
            <p:cNvPr id="36" name="Abgerundetes Rechteck 35"/>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37" name="Abgerundetes Rechteck 36"/>
            <p:cNvSpPr/>
            <p:nvPr/>
          </p:nvSpPr>
          <p:spPr bwMode="auto">
            <a:xfrm>
              <a:off x="251520" y="4363695"/>
              <a:ext cx="1080120" cy="289441"/>
            </a:xfrm>
            <a:prstGeom prst="roundRect">
              <a:avLst/>
            </a:prstGeom>
            <a:gradFill flip="none" rotWithShape="1">
              <a:gsLst>
                <a:gs pos="0">
                  <a:srgbClr val="60AAEE"/>
                </a:gs>
                <a:gs pos="8000">
                  <a:srgbClr val="B5D8F7"/>
                </a:gs>
                <a:gs pos="84000">
                  <a:schemeClr val="bg1">
                    <a:alpha val="0"/>
                  </a:schemeClr>
                </a:gs>
              </a:gsLst>
              <a:lin ang="16200000" scaled="1"/>
              <a:tileRect/>
            </a:gradFill>
            <a:ln>
              <a:solidFill>
                <a:srgbClr val="BEEFF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E-</a:t>
              </a:r>
              <a:r>
                <a:rPr lang="de-DE" sz="1400" dirty="0" err="1" smtClean="0">
                  <a:solidFill>
                    <a:srgbClr val="000000"/>
                  </a:solidFill>
                  <a:latin typeface="Frutiger 55 Roman" pitchFamily="34" charset="0"/>
                </a:rPr>
                <a:t>Collaboration</a:t>
              </a:r>
              <a:endParaRPr lang="de-DE" sz="1400" dirty="0">
                <a:solidFill>
                  <a:srgbClr val="000000"/>
                </a:solidFill>
                <a:latin typeface="Frutiger 55 Roman" pitchFamily="34" charset="0"/>
              </a:endParaRPr>
            </a:p>
          </p:txBody>
        </p:sp>
      </p:grpSp>
      <p:grpSp>
        <p:nvGrpSpPr>
          <p:cNvPr id="2" name="Gruppieren 1"/>
          <p:cNvGrpSpPr/>
          <p:nvPr/>
        </p:nvGrpSpPr>
        <p:grpSpPr>
          <a:xfrm>
            <a:off x="3275856" y="4295363"/>
            <a:ext cx="2088717" cy="289441"/>
            <a:chOff x="2626158" y="4291680"/>
            <a:chExt cx="2088717" cy="289441"/>
          </a:xfrm>
        </p:grpSpPr>
        <p:grpSp>
          <p:nvGrpSpPr>
            <p:cNvPr id="41" name="Gruppieren 40"/>
            <p:cNvGrpSpPr/>
            <p:nvPr/>
          </p:nvGrpSpPr>
          <p:grpSpPr>
            <a:xfrm>
              <a:off x="2626158" y="4291680"/>
              <a:ext cx="2088717" cy="289441"/>
              <a:chOff x="251520" y="4358795"/>
              <a:chExt cx="1080121" cy="294341"/>
            </a:xfrm>
            <a:effectLst>
              <a:outerShdw blurRad="50800" dist="38100" dir="5400000" algn="t" rotWithShape="0">
                <a:prstClr val="black">
                  <a:alpha val="40000"/>
                </a:prstClr>
              </a:outerShdw>
            </a:effectLst>
          </p:grpSpPr>
          <p:sp>
            <p:nvSpPr>
              <p:cNvPr id="42" name="Abgerundetes Rechteck 41"/>
              <p:cNvSpPr/>
              <p:nvPr/>
            </p:nvSpPr>
            <p:spPr bwMode="auto">
              <a:xfrm>
                <a:off x="251520" y="4365104"/>
                <a:ext cx="1080120" cy="288032"/>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43" name="Abgerundetes Rechteck 42"/>
              <p:cNvSpPr/>
              <p:nvPr/>
            </p:nvSpPr>
            <p:spPr bwMode="auto">
              <a:xfrm>
                <a:off x="251520" y="4358795"/>
                <a:ext cx="1080121" cy="294341"/>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            Suchmaschinen</a:t>
                </a:r>
                <a:endParaRPr lang="de-DE" sz="1400" dirty="0">
                  <a:solidFill>
                    <a:srgbClr val="000000"/>
                  </a:solidFill>
                  <a:latin typeface="Frutiger 55 Roman" pitchFamily="34" charset="0"/>
                </a:endParaRPr>
              </a:p>
            </p:txBody>
          </p:sp>
        </p:grpSp>
        <p:pic>
          <p:nvPicPr>
            <p:cNvPr id="3075" name="Picture 3"/>
            <p:cNvPicPr>
              <a:picLocks noChangeAspect="1" noChangeArrowheads="1"/>
            </p:cNvPicPr>
            <p:nvPr/>
          </p:nvPicPr>
          <p:blipFill>
            <a:blip r:embed="rId19" cstate="screen">
              <a:extLst>
                <a:ext uri="{28A0092B-C50C-407E-A947-70E740481C1C}">
                  <a14:useLocalDpi xmlns:a14="http://schemas.microsoft.com/office/drawing/2010/main" val="0"/>
                </a:ext>
              </a:extLst>
            </a:blip>
            <a:srcRect/>
            <a:stretch>
              <a:fillRect/>
            </a:stretch>
          </p:blipFill>
          <p:spPr bwMode="auto">
            <a:xfrm>
              <a:off x="2682604" y="4328561"/>
              <a:ext cx="629092" cy="208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20" name="Gruppieren 119"/>
          <p:cNvGrpSpPr/>
          <p:nvPr/>
        </p:nvGrpSpPr>
        <p:grpSpPr>
          <a:xfrm>
            <a:off x="4788756" y="4726001"/>
            <a:ext cx="1655450" cy="289442"/>
            <a:chOff x="6088459" y="4291686"/>
            <a:chExt cx="1003821" cy="289442"/>
          </a:xfrm>
          <a:effectLst>
            <a:outerShdw blurRad="50800" dist="38100" dir="5400000" algn="t" rotWithShape="0">
              <a:prstClr val="black">
                <a:alpha val="40000"/>
              </a:prstClr>
            </a:outerShdw>
          </a:effectLst>
        </p:grpSpPr>
        <p:sp>
          <p:nvSpPr>
            <p:cNvPr id="134" name="Abgerundetes Rechteck 133"/>
            <p:cNvSpPr/>
            <p:nvPr/>
          </p:nvSpPr>
          <p:spPr bwMode="auto">
            <a:xfrm>
              <a:off x="6088459" y="4292600"/>
              <a:ext cx="1003821" cy="287823"/>
            </a:xfrm>
            <a:prstGeom prst="roundRect">
              <a:avLst/>
            </a:prstGeom>
            <a:solidFill>
              <a:schemeClr val="bg1"/>
            </a:solidFill>
            <a:ln w="9525" cap="flat" cmpd="sng" algn="ctr">
              <a:solidFill>
                <a:schemeClr val="bg1"/>
              </a:solidFill>
              <a:prstDash val="solid"/>
              <a:miter lim="800000"/>
              <a:headEnd type="none" w="med" len="med"/>
              <a:tailEnd type="none" w="med" len="med"/>
            </a:ln>
            <a:effectLst/>
            <a:extLst/>
          </p:spPr>
          <p:txBody>
            <a:bodyPr vert="horz" wrap="square" lIns="89067" tIns="43752" rIns="89067" bIns="43752" numCol="1" rtlCol="0" anchor="t" anchorCtr="0" compatLnSpc="1">
              <a:prstTxWarp prst="textNoShape">
                <a:avLst/>
              </a:prstTxWarp>
            </a:bodyPr>
            <a:lstStyle/>
            <a:p>
              <a:pPr algn="ctr">
                <a:spcBef>
                  <a:spcPct val="20000"/>
                </a:spcBef>
                <a:buClr>
                  <a:srgbClr val="349C6C"/>
                </a:buClr>
                <a:buFont typeface="Monotype Sorts" pitchFamily="2" charset="2"/>
                <a:buNone/>
              </a:pPr>
              <a:endParaRPr lang="de-DE" sz="1400" smtClean="0">
                <a:solidFill>
                  <a:srgbClr val="000000"/>
                </a:solidFill>
                <a:latin typeface="Frutiger 55 Roman" pitchFamily="34" charset="0"/>
              </a:endParaRPr>
            </a:p>
          </p:txBody>
        </p:sp>
        <p:sp>
          <p:nvSpPr>
            <p:cNvPr id="135" name="Abgerundetes Rechteck 134"/>
            <p:cNvSpPr/>
            <p:nvPr/>
          </p:nvSpPr>
          <p:spPr bwMode="auto">
            <a:xfrm>
              <a:off x="6088459" y="4291686"/>
              <a:ext cx="1003821" cy="289442"/>
            </a:xfrm>
            <a:prstGeom prst="roundRect">
              <a:avLst/>
            </a:prstGeom>
            <a:gradFill flip="none" rotWithShape="1">
              <a:gsLst>
                <a:gs pos="0">
                  <a:srgbClr val="0093BE"/>
                </a:gs>
                <a:gs pos="8000">
                  <a:srgbClr val="0093BE">
                    <a:alpha val="42000"/>
                  </a:srgbClr>
                </a:gs>
                <a:gs pos="84000">
                  <a:schemeClr val="bg1">
                    <a:alpha val="0"/>
                  </a:schemeClr>
                </a:gs>
              </a:gsLst>
              <a:lin ang="16200000" scaled="1"/>
              <a:tileRect/>
            </a:gradFill>
            <a:ln>
              <a:solidFill>
                <a:srgbClr val="0093BE"/>
              </a:solidFill>
            </a:ln>
            <a:extLst/>
          </p:spPr>
          <p:txBody>
            <a:bodyPr wrap="square" bIns="0" rtlCol="0" anchor="b" anchorCtr="0">
              <a:spAutoFit/>
            </a:bodyPr>
            <a:lstStyle/>
            <a:p>
              <a:pPr algn="ctr"/>
              <a:r>
                <a:rPr lang="de-DE" sz="1400" dirty="0" smtClean="0">
                  <a:solidFill>
                    <a:srgbClr val="000000"/>
                  </a:solidFill>
                  <a:latin typeface="Frutiger 55 Roman" pitchFamily="34" charset="0"/>
                </a:rPr>
                <a:t>3D-Simulationen</a:t>
              </a:r>
              <a:endParaRPr lang="de-DE" sz="1400" dirty="0">
                <a:solidFill>
                  <a:srgbClr val="000000"/>
                </a:solidFill>
                <a:latin typeface="Frutiger 55 Roman" pitchFamily="34" charset="0"/>
              </a:endParaRPr>
            </a:p>
          </p:txBody>
        </p:sp>
      </p:grpSp>
    </p:spTree>
    <p:extLst>
      <p:ext uri="{BB962C8B-B14F-4D97-AF65-F5344CB8AC3E}">
        <p14:creationId xmlns:p14="http://schemas.microsoft.com/office/powerpoint/2010/main" val="367864337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238426660"/>
      </p:ext>
    </p:extLst>
  </p:cSld>
  <p:clrMapOvr>
    <a:masterClrMapping/>
  </p:clrMapOvr>
  <p:transition>
    <p:zo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4238638336"/>
      </p:ext>
    </p:extLst>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1433096278"/>
      </p:ext>
    </p:extLst>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871645985"/>
      </p:ext>
    </p:extLst>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619993683"/>
      </p:ext>
    </p:extLst>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987570608"/>
      </p:ext>
    </p:extLst>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74147" y="1600200"/>
            <a:ext cx="3395706"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1978270814"/>
      </p:ext>
    </p:extLst>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2067018777"/>
      </p:ext>
    </p:extLst>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3424563301"/>
      </p:ext>
    </p:extLst>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463659397"/>
      </p:ext>
    </p:extLst>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bwMode="auto">
          <a:ln>
            <a:miter lim="800000"/>
            <a:headEnd/>
            <a:tailEnd/>
          </a:ln>
        </p:spPr>
        <p:txBody>
          <a:bodyPr vert="horz" wrap="square" lIns="91440" tIns="45720" rIns="91440" bIns="45720" numCol="1" anchor="t" anchorCtr="0" compatLnSpc="1">
            <a:prstTxWarp prst="textNoShape">
              <a:avLst/>
            </a:prstTxWarp>
          </a:bodyPr>
          <a:lstStyle/>
          <a:p>
            <a:pPr algn="l" eaLnBrk="1" hangingPunct="1">
              <a:defRPr/>
            </a:pPr>
            <a:r>
              <a:rPr lang="de-DE" dirty="0"/>
              <a:t>Ansprechpartner</a:t>
            </a:r>
          </a:p>
        </p:txBody>
      </p:sp>
      <p:sp>
        <p:nvSpPr>
          <p:cNvPr id="3" name="Textplatzhalter 2"/>
          <p:cNvSpPr>
            <a:spLocks noGrp="1"/>
          </p:cNvSpPr>
          <p:nvPr>
            <p:ph type="body" sz="quarter" idx="13"/>
          </p:nvPr>
        </p:nvSpPr>
        <p:spPr/>
        <p:txBody>
          <a:bodyPr/>
          <a:lstStyle/>
          <a:p>
            <a:endParaRPr lang="de-DE"/>
          </a:p>
        </p:txBody>
      </p:sp>
      <p:sp>
        <p:nvSpPr>
          <p:cNvPr id="29701" name="Rectangle 4"/>
          <p:cNvSpPr>
            <a:spLocks noChangeArrowheads="1"/>
          </p:cNvSpPr>
          <p:nvPr/>
        </p:nvSpPr>
        <p:spPr bwMode="auto">
          <a:xfrm>
            <a:off x="2193925" y="4062413"/>
            <a:ext cx="2036763"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z="1600" b="1">
                <a:solidFill>
                  <a:srgbClr val="000099"/>
                </a:solidFill>
                <a:latin typeface="Frutiger 55 Roman" pitchFamily="34" charset="0"/>
              </a:rPr>
              <a:t>Kontaktdaten </a:t>
            </a:r>
          </a:p>
        </p:txBody>
      </p:sp>
      <p:sp>
        <p:nvSpPr>
          <p:cNvPr id="29702" name="Text Box 5"/>
          <p:cNvSpPr txBox="1">
            <a:spLocks noChangeArrowheads="1"/>
          </p:cNvSpPr>
          <p:nvPr/>
        </p:nvSpPr>
        <p:spPr bwMode="auto">
          <a:xfrm>
            <a:off x="323850" y="981075"/>
            <a:ext cx="4465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lgn="ctr">
              <a:defRPr sz="2400">
                <a:solidFill>
                  <a:schemeClr val="tx1"/>
                </a:solidFill>
                <a:latin typeface="Frutiger 55 Roman" pitchFamily="34" charset="0"/>
              </a:defRPr>
            </a:lvl1pPr>
            <a:lvl2pPr marL="742950" indent="-285750" algn="ctr">
              <a:defRPr sz="2400">
                <a:solidFill>
                  <a:schemeClr val="tx1"/>
                </a:solidFill>
                <a:latin typeface="Frutiger 55 Roman" pitchFamily="34" charset="0"/>
              </a:defRPr>
            </a:lvl2pPr>
            <a:lvl3pPr marL="1143000" indent="-228600" algn="ctr">
              <a:defRPr sz="2400">
                <a:solidFill>
                  <a:schemeClr val="tx1"/>
                </a:solidFill>
                <a:latin typeface="Frutiger 55 Roman" pitchFamily="34" charset="0"/>
              </a:defRPr>
            </a:lvl3pPr>
            <a:lvl4pPr marL="1600200" indent="-228600" algn="ctr">
              <a:defRPr sz="2400">
                <a:solidFill>
                  <a:schemeClr val="tx1"/>
                </a:solidFill>
                <a:latin typeface="Frutiger 55 Roman" pitchFamily="34" charset="0"/>
              </a:defRPr>
            </a:lvl4pPr>
            <a:lvl5pPr marL="2057400" indent="-228600" algn="ctr">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spcBef>
                <a:spcPct val="50000"/>
              </a:spcBef>
              <a:buClr>
                <a:srgbClr val="FF0000"/>
              </a:buClr>
              <a:buFont typeface="Wingdings" pitchFamily="2" charset="2"/>
              <a:buNone/>
            </a:pPr>
            <a:r>
              <a:rPr lang="de-DE" sz="1600" b="1"/>
              <a:t>Berechtigte Fragen, Unklarheiten, Probleme?</a:t>
            </a:r>
          </a:p>
        </p:txBody>
      </p:sp>
      <p:sp>
        <p:nvSpPr>
          <p:cNvPr id="600070" name="Rectangle 6"/>
          <p:cNvSpPr>
            <a:spLocks noChangeArrowheads="1"/>
          </p:cNvSpPr>
          <p:nvPr/>
        </p:nvSpPr>
        <p:spPr bwMode="auto">
          <a:xfrm>
            <a:off x="2193925" y="4514850"/>
            <a:ext cx="4322291" cy="1152525"/>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anchor="ctr"/>
          <a:lstStyle/>
          <a:p>
            <a:pPr algn="l">
              <a:defRPr/>
            </a:pPr>
            <a:endParaRPr lang="de-DE" sz="2400" dirty="0">
              <a:latin typeface="Frutiger 55 Roman" pitchFamily="34" charset="0"/>
            </a:endParaRPr>
          </a:p>
        </p:txBody>
      </p:sp>
      <p:sp>
        <p:nvSpPr>
          <p:cNvPr id="29704" name="Rectangle 7"/>
          <p:cNvSpPr>
            <a:spLocks noChangeArrowheads="1"/>
          </p:cNvSpPr>
          <p:nvPr/>
        </p:nvSpPr>
        <p:spPr bwMode="auto">
          <a:xfrm>
            <a:off x="2320925" y="4591050"/>
            <a:ext cx="408305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lgn="l" defTabSz="762000"/>
            <a:r>
              <a:rPr lang="de-DE" sz="1600" b="1" dirty="0">
                <a:latin typeface="Frutiger 55 Roman" pitchFamily="34" charset="0"/>
              </a:rPr>
              <a:t>Prof. Dr.-Ing. Karl-Christof Renz</a:t>
            </a:r>
          </a:p>
          <a:p>
            <a:pPr algn="l" defTabSz="762000"/>
            <a:r>
              <a:rPr lang="de-DE" sz="1600" dirty="0">
                <a:latin typeface="Frutiger 55 Roman" pitchFamily="34" charset="0"/>
              </a:rPr>
              <a:t>Raum: </a:t>
            </a:r>
            <a:r>
              <a:rPr lang="de-DE" sz="1600" dirty="0" smtClean="0">
                <a:latin typeface="Frutiger 55 Roman" pitchFamily="34" charset="0"/>
              </a:rPr>
              <a:t>Ex. 1.04</a:t>
            </a:r>
            <a:endParaRPr lang="de-DE" sz="1600" dirty="0">
              <a:latin typeface="Frutiger 55 Roman" pitchFamily="34" charset="0"/>
            </a:endParaRPr>
          </a:p>
          <a:p>
            <a:pPr algn="l" defTabSz="762000"/>
            <a:r>
              <a:rPr lang="de-DE" sz="1600" dirty="0">
                <a:latin typeface="Frutiger 55 Roman" pitchFamily="34" charset="0"/>
              </a:rPr>
              <a:t>Tel.:	</a:t>
            </a:r>
            <a:r>
              <a:rPr lang="de-DE" sz="1600" dirty="0" smtClean="0">
                <a:latin typeface="Frutiger 55 Roman" pitchFamily="34" charset="0"/>
              </a:rPr>
              <a:t>+ </a:t>
            </a:r>
            <a:r>
              <a:rPr lang="de-DE" sz="1600" dirty="0">
                <a:latin typeface="Frutiger 55 Roman" pitchFamily="34" charset="0"/>
              </a:rPr>
              <a:t>49 7361 576 - </a:t>
            </a:r>
            <a:r>
              <a:rPr lang="de-DE" sz="1600" dirty="0" smtClean="0">
                <a:latin typeface="Frutiger 55 Roman" pitchFamily="34" charset="0"/>
              </a:rPr>
              <a:t>6566</a:t>
            </a:r>
            <a:endParaRPr lang="de-DE" sz="1600" dirty="0">
              <a:latin typeface="Frutiger 55 Roman" pitchFamily="34" charset="0"/>
            </a:endParaRPr>
          </a:p>
          <a:p>
            <a:pPr algn="l" defTabSz="762000"/>
            <a:r>
              <a:rPr lang="de-DE" sz="1600" b="1" dirty="0" err="1">
                <a:latin typeface="Frutiger 55 Roman" pitchFamily="34" charset="0"/>
              </a:rPr>
              <a:t>e-mail</a:t>
            </a:r>
            <a:r>
              <a:rPr lang="de-DE" sz="1600" b="1" dirty="0">
                <a:latin typeface="Frutiger 55 Roman" pitchFamily="34" charset="0"/>
              </a:rPr>
              <a:t>:	Karl-Christof.Renz@htw-aalen.de</a:t>
            </a:r>
          </a:p>
        </p:txBody>
      </p:sp>
      <p:sp>
        <p:nvSpPr>
          <p:cNvPr id="2" name="Fußzeilenplatzhalter 1"/>
          <p:cNvSpPr>
            <a:spLocks noGrp="1"/>
          </p:cNvSpPr>
          <p:nvPr>
            <p:ph type="ftr" sz="quarter" idx="10"/>
          </p:nvPr>
        </p:nvSpPr>
        <p:spPr/>
        <p:txBody>
          <a:bodyPr/>
          <a:lstStyle/>
          <a:p>
            <a:r>
              <a:rPr lang="de-DE" smtClean="0"/>
              <a:t>Prof. Dr.-Ing. Renz</a:t>
            </a: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4361" y="1568627"/>
            <a:ext cx="1564254" cy="2346381"/>
          </a:xfrm>
          <a:prstGeom prst="rect">
            <a:avLst/>
          </a:prstGeom>
        </p:spPr>
      </p:pic>
    </p:spTree>
    <p:extLst>
      <p:ext uri="{BB962C8B-B14F-4D97-AF65-F5344CB8AC3E}">
        <p14:creationId xmlns:p14="http://schemas.microsoft.com/office/powerpoint/2010/main" val="281282403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683252325"/>
      </p:ext>
    </p:extLst>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1263992078"/>
      </p:ext>
    </p:extLst>
  </p:cSld>
  <p:clrMapOvr>
    <a:masterClrMapping/>
  </p:clrMapOvr>
  <p:transition>
    <p:zo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3548400822"/>
      </p:ext>
    </p:extLst>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682117381"/>
      </p:ext>
    </p:extLst>
  </p:cSld>
  <p:clrMapOvr>
    <a:masterClrMapping/>
  </p:clrMapOvr>
  <p:transition>
    <p:zo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179253523"/>
      </p:ext>
    </p:extLst>
  </p:cSld>
  <p:clrMapOvr>
    <a:masterClrMapping/>
  </p:clrMapOvr>
  <p:transition>
    <p:zo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5" name="Inhaltsplatzhalt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3869" y="1600200"/>
            <a:ext cx="6036262" cy="4525963"/>
          </a:xfrm>
        </p:spPr>
      </p:pic>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3903082952"/>
      </p:ext>
    </p:extLst>
  </p:cSld>
  <p:clrMapOvr>
    <a:masterClrMapping/>
  </p:clrMapOvr>
  <p:transition>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8195"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sz="2000" smtClean="0"/>
              <a:t>Gliederung heute </a:t>
            </a:r>
          </a:p>
        </p:txBody>
      </p:sp>
      <p:sp>
        <p:nvSpPr>
          <p:cNvPr id="8196" name="Text Box 3"/>
          <p:cNvSpPr txBox="1">
            <a:spLocks noChangeArrowheads="1"/>
          </p:cNvSpPr>
          <p:nvPr/>
        </p:nvSpPr>
        <p:spPr bwMode="auto">
          <a:xfrm>
            <a:off x="1393825" y="1390650"/>
            <a:ext cx="6274519"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73075" indent="-473075" defTabSz="762000" eaLnBrk="0" hangingPunct="0">
              <a:tabLst>
                <a:tab pos="1524000" algn="l"/>
              </a:tabLst>
              <a:defRPr sz="2400">
                <a:solidFill>
                  <a:schemeClr val="tx1"/>
                </a:solidFill>
                <a:latin typeface="Frutiger 45 Light" pitchFamily="34" charset="0"/>
              </a:defRPr>
            </a:lvl1pPr>
            <a:lvl2pPr marL="742950" indent="-285750" defTabSz="762000" eaLnBrk="0" hangingPunct="0">
              <a:tabLst>
                <a:tab pos="1524000" algn="l"/>
              </a:tabLst>
              <a:defRPr sz="2400">
                <a:solidFill>
                  <a:schemeClr val="tx1"/>
                </a:solidFill>
                <a:latin typeface="Frutiger 45 Light" pitchFamily="34" charset="0"/>
              </a:defRPr>
            </a:lvl2pPr>
            <a:lvl3pPr marL="1143000" indent="-228600" defTabSz="762000" eaLnBrk="0" hangingPunct="0">
              <a:tabLst>
                <a:tab pos="1524000" algn="l"/>
              </a:tabLst>
              <a:defRPr sz="2400">
                <a:solidFill>
                  <a:schemeClr val="tx1"/>
                </a:solidFill>
                <a:latin typeface="Frutiger 45 Light" pitchFamily="34" charset="0"/>
              </a:defRPr>
            </a:lvl3pPr>
            <a:lvl4pPr marL="1600200" indent="-228600" defTabSz="762000" eaLnBrk="0" hangingPunct="0">
              <a:tabLst>
                <a:tab pos="1524000" algn="l"/>
              </a:tabLst>
              <a:defRPr sz="2400">
                <a:solidFill>
                  <a:schemeClr val="tx1"/>
                </a:solidFill>
                <a:latin typeface="Frutiger 45 Light" pitchFamily="34" charset="0"/>
              </a:defRPr>
            </a:lvl4pPr>
            <a:lvl5pPr marL="2057400" indent="-228600" defTabSz="762000" eaLnBrk="0" hangingPunct="0">
              <a:tabLst>
                <a:tab pos="1524000" algn="l"/>
              </a:tabLst>
              <a:defRPr sz="2400">
                <a:solidFill>
                  <a:schemeClr val="tx1"/>
                </a:solidFill>
                <a:latin typeface="Frutiger 45 Light" pitchFamily="34" charset="0"/>
              </a:defRPr>
            </a:lvl5pPr>
            <a:lvl6pPr marL="25146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6pPr>
            <a:lvl7pPr marL="29718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7pPr>
            <a:lvl8pPr marL="34290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8pPr>
            <a:lvl9pPr marL="38862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9pPr>
          </a:lstStyle>
          <a:p>
            <a:pPr>
              <a:lnSpc>
                <a:spcPct val="130000"/>
              </a:lnSpc>
              <a:spcAft>
                <a:spcPct val="40000"/>
              </a:spcAft>
              <a:buFontTx/>
              <a:buAutoNum type="arabicPeriod"/>
            </a:pPr>
            <a:r>
              <a:rPr lang="de-DE" sz="2000" b="1" dirty="0" smtClean="0"/>
              <a:t>Projektarbeiten im Master zum Thema „Personalmanagement“</a:t>
            </a:r>
            <a:endParaRPr lang="de-DE" sz="2000" b="1" dirty="0"/>
          </a:p>
          <a:p>
            <a:pPr>
              <a:lnSpc>
                <a:spcPct val="130000"/>
              </a:lnSpc>
              <a:spcAft>
                <a:spcPct val="40000"/>
              </a:spcAft>
              <a:buFontTx/>
              <a:buAutoNum type="arabicPeriod"/>
            </a:pPr>
            <a:r>
              <a:rPr lang="de-DE" sz="2000" b="1" dirty="0"/>
              <a:t>Projektarbeiten im </a:t>
            </a:r>
            <a:r>
              <a:rPr lang="de-DE" sz="2000" b="1" dirty="0" smtClean="0"/>
              <a:t>Bachelor </a:t>
            </a:r>
            <a:r>
              <a:rPr lang="de-DE" sz="2000" b="1" dirty="0"/>
              <a:t>zum Thema </a:t>
            </a:r>
            <a:r>
              <a:rPr lang="de-DE" sz="2000" b="1" dirty="0" smtClean="0"/>
              <a:t>„Agiles Projektmanagement“</a:t>
            </a:r>
            <a:endParaRPr lang="de-DE" sz="2000" b="1" dirty="0"/>
          </a:p>
          <a:p>
            <a:pPr>
              <a:lnSpc>
                <a:spcPct val="130000"/>
              </a:lnSpc>
              <a:spcAft>
                <a:spcPct val="40000"/>
              </a:spcAft>
              <a:buFontTx/>
              <a:buAutoNum type="arabicPeriod"/>
            </a:pPr>
            <a:r>
              <a:rPr lang="de-DE" sz="2000" b="1" dirty="0" smtClean="0"/>
              <a:t>Einblicke</a:t>
            </a:r>
          </a:p>
          <a:p>
            <a:pPr>
              <a:lnSpc>
                <a:spcPct val="130000"/>
              </a:lnSpc>
              <a:spcAft>
                <a:spcPct val="40000"/>
              </a:spcAft>
              <a:buFontTx/>
              <a:buAutoNum type="arabicPeriod"/>
            </a:pPr>
            <a:r>
              <a:rPr lang="de-DE" sz="2000" b="1" dirty="0" smtClean="0"/>
              <a:t>Fazit / Meinungen</a:t>
            </a:r>
          </a:p>
          <a:p>
            <a:pPr>
              <a:lnSpc>
                <a:spcPct val="130000"/>
              </a:lnSpc>
              <a:spcAft>
                <a:spcPct val="40000"/>
              </a:spcAft>
              <a:buFontTx/>
              <a:buAutoNum type="arabicPeriod"/>
            </a:pPr>
            <a:r>
              <a:rPr lang="de-DE" sz="2000" b="1" dirty="0" err="1" smtClean="0"/>
              <a:t>Ausbick</a:t>
            </a:r>
            <a:endParaRPr lang="de-DE" sz="2000" b="1" dirty="0" smtClean="0"/>
          </a:p>
        </p:txBody>
      </p:sp>
      <p:pic>
        <p:nvPicPr>
          <p:cNvPr id="12093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40768"/>
            <a:ext cx="6556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071450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1209353"/>
                                        </p:tgtEl>
                                        <p:attrNameLst>
                                          <p:attrName>style.visibility</p:attrName>
                                        </p:attrNameLst>
                                      </p:cBhvr>
                                      <p:to>
                                        <p:strVal val="visible"/>
                                      </p:to>
                                    </p:set>
                                    <p:anim calcmode="lin" valueType="num">
                                      <p:cBhvr>
                                        <p:cTn id="7" dur="1000" fill="hold"/>
                                        <p:tgtEl>
                                          <p:spTgt spid="1209353"/>
                                        </p:tgtEl>
                                        <p:attrNameLst>
                                          <p:attrName>ppt_w</p:attrName>
                                        </p:attrNameLst>
                                      </p:cBhvr>
                                      <p:tavLst>
                                        <p:tav tm="0">
                                          <p:val>
                                            <p:fltVal val="0"/>
                                          </p:val>
                                        </p:tav>
                                        <p:tav tm="100000">
                                          <p:val>
                                            <p:strVal val="#ppt_w"/>
                                          </p:val>
                                        </p:tav>
                                      </p:tavLst>
                                    </p:anim>
                                    <p:anim calcmode="lin" valueType="num">
                                      <p:cBhvr>
                                        <p:cTn id="8" dur="1000" fill="hold"/>
                                        <p:tgtEl>
                                          <p:spTgt spid="1209353"/>
                                        </p:tgtEl>
                                        <p:attrNameLst>
                                          <p:attrName>ppt_h</p:attrName>
                                        </p:attrNameLst>
                                      </p:cBhvr>
                                      <p:tavLst>
                                        <p:tav tm="0">
                                          <p:val>
                                            <p:fltVal val="0"/>
                                          </p:val>
                                        </p:tav>
                                        <p:tav tm="100000">
                                          <p:val>
                                            <p:strVal val="#ppt_h"/>
                                          </p:val>
                                        </p:tav>
                                      </p:tavLst>
                                    </p:anim>
                                    <p:anim calcmode="lin" valueType="num">
                                      <p:cBhvr>
                                        <p:cTn id="9" dur="1000" fill="hold"/>
                                        <p:tgtEl>
                                          <p:spTgt spid="12093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093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Meinungen</a:t>
            </a:r>
            <a:endParaRPr lang="de-DE" dirty="0"/>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
        <p:nvSpPr>
          <p:cNvPr id="5" name="Rechteck 4"/>
          <p:cNvSpPr/>
          <p:nvPr/>
        </p:nvSpPr>
        <p:spPr>
          <a:xfrm>
            <a:off x="167356" y="980728"/>
            <a:ext cx="8272658" cy="1169551"/>
          </a:xfrm>
          <a:prstGeom prst="rect">
            <a:avLst/>
          </a:prstGeom>
        </p:spPr>
        <p:txBody>
          <a:bodyPr wrap="square">
            <a:spAutoFit/>
          </a:bodyPr>
          <a:lstStyle/>
          <a:p>
            <a:r>
              <a:rPr lang="de-DE" sz="1400" dirty="0" smtClean="0">
                <a:latin typeface="+mj-lt"/>
                <a:ea typeface="Calibri" panose="020F0502020204030204" pitchFamily="34" charset="0"/>
              </a:rPr>
              <a:t>„Allgemein </a:t>
            </a:r>
            <a:r>
              <a:rPr lang="de-DE" sz="1400" dirty="0">
                <a:latin typeface="+mj-lt"/>
                <a:ea typeface="Calibri" panose="020F0502020204030204" pitchFamily="34" charset="0"/>
              </a:rPr>
              <a:t>kann ich sagen, dass unser Projekt im Team reibungslos und im Einklang ablief</a:t>
            </a:r>
            <a:r>
              <a:rPr lang="de-DE" sz="1400" dirty="0">
                <a:solidFill>
                  <a:srgbClr val="FF0000"/>
                </a:solidFill>
                <a:latin typeface="+mj-lt"/>
                <a:ea typeface="Calibri" panose="020F0502020204030204" pitchFamily="34" charset="0"/>
              </a:rPr>
              <a:t>. Ich glaube wir haben alle viel lernen können und neue Techniken kennengelernt. </a:t>
            </a:r>
            <a:r>
              <a:rPr lang="de-DE" sz="1400" dirty="0">
                <a:latin typeface="+mj-lt"/>
                <a:ea typeface="Calibri" panose="020F0502020204030204" pitchFamily="34" charset="0"/>
              </a:rPr>
              <a:t>Wir haben ein Buch auf der </a:t>
            </a:r>
            <a:r>
              <a:rPr lang="de-DE" sz="1400" dirty="0" err="1">
                <a:latin typeface="+mj-lt"/>
                <a:ea typeface="Calibri" panose="020F0502020204030204" pitchFamily="34" charset="0"/>
              </a:rPr>
              <a:t>Collaboration</a:t>
            </a:r>
            <a:r>
              <a:rPr lang="de-DE" sz="1400" dirty="0">
                <a:latin typeface="+mj-lt"/>
                <a:ea typeface="Calibri" panose="020F0502020204030204" pitchFamily="34" charset="0"/>
              </a:rPr>
              <a:t> Plattform erstellt, wo alle unsere Artikel zu Agile Techniken enthalten </a:t>
            </a:r>
            <a:r>
              <a:rPr lang="de-DE" sz="1400" dirty="0" smtClean="0">
                <a:latin typeface="+mj-lt"/>
                <a:ea typeface="Calibri" panose="020F0502020204030204" pitchFamily="34" charset="0"/>
              </a:rPr>
              <a:t>sind. Vielen </a:t>
            </a:r>
            <a:r>
              <a:rPr lang="de-DE" sz="1400" dirty="0">
                <a:latin typeface="+mj-lt"/>
                <a:ea typeface="Calibri" panose="020F0502020204030204" pitchFamily="34" charset="0"/>
              </a:rPr>
              <a:t>Dank</a:t>
            </a:r>
            <a:r>
              <a:rPr lang="de-DE" sz="1400" dirty="0" smtClean="0">
                <a:latin typeface="+mj-lt"/>
                <a:ea typeface="Calibri" panose="020F0502020204030204" pitchFamily="34" charset="0"/>
              </a:rPr>
              <a:t>!“</a:t>
            </a:r>
            <a:r>
              <a:rPr lang="de-DE" sz="1400" dirty="0">
                <a:latin typeface="+mj-lt"/>
                <a:ea typeface="Calibri" panose="020F0502020204030204" pitchFamily="34" charset="0"/>
              </a:rPr>
              <a:t/>
            </a:r>
            <a:br>
              <a:rPr lang="de-DE" sz="1400" dirty="0">
                <a:latin typeface="+mj-lt"/>
                <a:ea typeface="Calibri" panose="020F0502020204030204" pitchFamily="34" charset="0"/>
              </a:rPr>
            </a:br>
            <a:endParaRPr lang="de-DE" sz="1400" dirty="0">
              <a:latin typeface="+mj-lt"/>
            </a:endParaRPr>
          </a:p>
        </p:txBody>
      </p:sp>
      <p:sp>
        <p:nvSpPr>
          <p:cNvPr id="6" name="Rechteck 5"/>
          <p:cNvSpPr/>
          <p:nvPr/>
        </p:nvSpPr>
        <p:spPr>
          <a:xfrm>
            <a:off x="2483768" y="2123728"/>
            <a:ext cx="6318448" cy="2031325"/>
          </a:xfrm>
          <a:prstGeom prst="rect">
            <a:avLst/>
          </a:prstGeom>
        </p:spPr>
        <p:txBody>
          <a:bodyPr wrap="square">
            <a:spAutoFit/>
          </a:bodyPr>
          <a:lstStyle/>
          <a:p>
            <a:r>
              <a:rPr lang="de-DE" sz="1400" dirty="0" smtClean="0">
                <a:latin typeface="+mj-lt"/>
                <a:ea typeface="Calibri" panose="020F0502020204030204" pitchFamily="34" charset="0"/>
              </a:rPr>
              <a:t> „Durch </a:t>
            </a:r>
            <a:r>
              <a:rPr lang="de-DE" sz="1400" dirty="0">
                <a:latin typeface="+mj-lt"/>
                <a:ea typeface="Calibri" panose="020F0502020204030204" pitchFamily="34" charset="0"/>
              </a:rPr>
              <a:t>die Arbeit mit der </a:t>
            </a:r>
            <a:r>
              <a:rPr lang="de-DE" sz="1400" dirty="0" err="1">
                <a:latin typeface="+mj-lt"/>
                <a:ea typeface="Calibri" panose="020F0502020204030204" pitchFamily="34" charset="0"/>
              </a:rPr>
              <a:t>Collaboration</a:t>
            </a:r>
            <a:r>
              <a:rPr lang="de-DE" sz="1400" dirty="0">
                <a:latin typeface="+mj-lt"/>
                <a:ea typeface="Calibri" panose="020F0502020204030204" pitchFamily="34" charset="0"/>
              </a:rPr>
              <a:t> Plattform konnte ich mein Wissen über Wissens-management-Plattformen ausbauen und mehr Erfahrung sammeln. </a:t>
            </a:r>
            <a:r>
              <a:rPr lang="de-DE" sz="1400" dirty="0">
                <a:solidFill>
                  <a:srgbClr val="FF0000"/>
                </a:solidFill>
                <a:latin typeface="+mj-lt"/>
                <a:ea typeface="Calibri" panose="020F0502020204030204" pitchFamily="34" charset="0"/>
              </a:rPr>
              <a:t>Die Arbeit lehrte mich vieles und zeigt mir auf, wie Wissen im Team gemeinsam genutzt werden kann ohne zu veralten</a:t>
            </a:r>
            <a:r>
              <a:rPr lang="de-DE" sz="1400" dirty="0">
                <a:latin typeface="+mj-lt"/>
                <a:ea typeface="Calibri" panose="020F0502020204030204" pitchFamily="34" charset="0"/>
              </a:rPr>
              <a:t>. Das Thema Agile Techniken zieht auch einen eindeutigen Bezug zur Praxis, wodurch die gesamte Arbeit sehr anwendungsbezogen ist. </a:t>
            </a:r>
            <a:r>
              <a:rPr lang="de-DE" sz="1400" dirty="0">
                <a:solidFill>
                  <a:srgbClr val="FF0000"/>
                </a:solidFill>
                <a:latin typeface="+mj-lt"/>
                <a:ea typeface="Calibri" panose="020F0502020204030204" pitchFamily="34" charset="0"/>
              </a:rPr>
              <a:t>Bereits verwendete Techniken konnten ausführlich gelernt und weiterentwickelt werden. </a:t>
            </a:r>
            <a:r>
              <a:rPr lang="de-DE" sz="1400" dirty="0">
                <a:solidFill>
                  <a:srgbClr val="FF0000"/>
                </a:solidFill>
                <a:latin typeface="+mj-lt"/>
                <a:ea typeface="Calibri" panose="020F0502020204030204" pitchFamily="34" charset="0"/>
              </a:rPr>
              <a:t>Auch die Arbeit mit Tools agiler Techniken machte mir Spaß und lehrte mich Neues</a:t>
            </a:r>
            <a:r>
              <a:rPr lang="de-DE" sz="1400" dirty="0" smtClean="0">
                <a:solidFill>
                  <a:srgbClr val="FF0000"/>
                </a:solidFill>
                <a:latin typeface="+mj-lt"/>
                <a:ea typeface="Calibri" panose="020F0502020204030204" pitchFamily="34" charset="0"/>
              </a:rPr>
              <a:t>.“</a:t>
            </a:r>
            <a:endParaRPr lang="de-DE" dirty="0">
              <a:solidFill>
                <a:srgbClr val="FF0000"/>
              </a:solidFill>
              <a:latin typeface="Calibri" panose="020F0502020204030204" pitchFamily="34" charset="0"/>
            </a:endParaRPr>
          </a:p>
        </p:txBody>
      </p:sp>
      <p:sp>
        <p:nvSpPr>
          <p:cNvPr id="3" name="Rechteck 2"/>
          <p:cNvSpPr/>
          <p:nvPr/>
        </p:nvSpPr>
        <p:spPr>
          <a:xfrm>
            <a:off x="517747" y="4212214"/>
            <a:ext cx="6596531" cy="523220"/>
          </a:xfrm>
          <a:prstGeom prst="rect">
            <a:avLst/>
          </a:prstGeom>
        </p:spPr>
        <p:txBody>
          <a:bodyPr wrap="square">
            <a:spAutoFit/>
          </a:bodyPr>
          <a:lstStyle/>
          <a:p>
            <a:r>
              <a:rPr lang="de-DE" sz="1400" dirty="0" smtClean="0">
                <a:latin typeface="+mj-lt"/>
                <a:ea typeface="Calibri" panose="020F0502020204030204" pitchFamily="34" charset="0"/>
              </a:rPr>
              <a:t>„Es </a:t>
            </a:r>
            <a:r>
              <a:rPr lang="de-DE" sz="1400" dirty="0">
                <a:latin typeface="+mj-lt"/>
                <a:ea typeface="Calibri" panose="020F0502020204030204" pitchFamily="34" charset="0"/>
              </a:rPr>
              <a:t>war </a:t>
            </a:r>
            <a:r>
              <a:rPr lang="de-DE" sz="1400" dirty="0" smtClean="0">
                <a:latin typeface="+mj-lt"/>
                <a:ea typeface="Calibri" panose="020F0502020204030204" pitchFamily="34" charset="0"/>
              </a:rPr>
              <a:t>eine </a:t>
            </a:r>
            <a:r>
              <a:rPr lang="de-DE" sz="1400" dirty="0" smtClean="0">
                <a:solidFill>
                  <a:srgbClr val="FF0000"/>
                </a:solidFill>
                <a:latin typeface="+mj-lt"/>
                <a:ea typeface="Calibri" panose="020F0502020204030204" pitchFamily="34" charset="0"/>
              </a:rPr>
              <a:t>völlig </a:t>
            </a:r>
            <a:r>
              <a:rPr lang="de-DE" sz="1400" dirty="0">
                <a:solidFill>
                  <a:srgbClr val="FF0000"/>
                </a:solidFill>
                <a:latin typeface="+mj-lt"/>
                <a:ea typeface="Calibri" panose="020F0502020204030204" pitchFamily="34" charset="0"/>
              </a:rPr>
              <a:t>neue Art ein Projekt anzufertigen und machte dadurch mehr Spaß</a:t>
            </a:r>
            <a:r>
              <a:rPr lang="de-DE" sz="1400" dirty="0">
                <a:latin typeface="+mj-lt"/>
                <a:ea typeface="Calibri" panose="020F0502020204030204" pitchFamily="34" charset="0"/>
              </a:rPr>
              <a:t>. Man lernte </a:t>
            </a:r>
            <a:r>
              <a:rPr lang="de-DE" sz="1400" dirty="0" smtClean="0">
                <a:latin typeface="+mj-lt"/>
                <a:ea typeface="Calibri" panose="020F0502020204030204" pitchFamily="34" charset="0"/>
              </a:rPr>
              <a:t>neue Techniken </a:t>
            </a:r>
            <a:r>
              <a:rPr lang="de-DE" sz="1400" dirty="0">
                <a:latin typeface="+mj-lt"/>
                <a:ea typeface="Calibri" panose="020F0502020204030204" pitchFamily="34" charset="0"/>
              </a:rPr>
              <a:t>und neue Möglichkeiten</a:t>
            </a:r>
            <a:r>
              <a:rPr lang="de-DE" sz="1400" dirty="0" smtClean="0">
                <a:latin typeface="+mj-lt"/>
                <a:ea typeface="Calibri" panose="020F0502020204030204" pitchFamily="34" charset="0"/>
              </a:rPr>
              <a:t>.“</a:t>
            </a:r>
            <a:endParaRPr lang="de-DE" sz="1400" dirty="0">
              <a:latin typeface="+mj-lt"/>
              <a:ea typeface="Calibri" panose="020F0502020204030204" pitchFamily="34" charset="0"/>
            </a:endParaRPr>
          </a:p>
        </p:txBody>
      </p:sp>
      <p:sp>
        <p:nvSpPr>
          <p:cNvPr id="7" name="Rechteck 6"/>
          <p:cNvSpPr/>
          <p:nvPr/>
        </p:nvSpPr>
        <p:spPr>
          <a:xfrm>
            <a:off x="1052736" y="4884298"/>
            <a:ext cx="7038528" cy="1590179"/>
          </a:xfrm>
          <a:prstGeom prst="rect">
            <a:avLst/>
          </a:prstGeom>
        </p:spPr>
        <p:txBody>
          <a:bodyPr wrap="square">
            <a:spAutoFit/>
          </a:bodyPr>
          <a:lstStyle/>
          <a:p>
            <a:pPr algn="just">
              <a:spcAft>
                <a:spcPts val="800"/>
              </a:spcAft>
            </a:pPr>
            <a:r>
              <a:rPr lang="de-DE" sz="1400" dirty="0">
                <a:latin typeface="+mj-lt"/>
                <a:ea typeface="Calibri" panose="020F0502020204030204" pitchFamily="34" charset="0"/>
              </a:rPr>
              <a:t>„Ich </a:t>
            </a:r>
            <a:r>
              <a:rPr lang="de-DE" sz="1400" dirty="0">
                <a:latin typeface="+mj-lt"/>
                <a:ea typeface="Calibri" panose="020F0502020204030204" pitchFamily="34" charset="0"/>
              </a:rPr>
              <a:t>habe erstmalig mit einer solchen Plattform gearbeitet und gelernt wie diese </a:t>
            </a:r>
            <a:r>
              <a:rPr lang="de-DE" sz="1400" dirty="0">
                <a:latin typeface="+mj-lt"/>
                <a:ea typeface="Calibri" panose="020F0502020204030204" pitchFamily="34" charset="0"/>
              </a:rPr>
              <a:t>funktioniert.</a:t>
            </a:r>
            <a:r>
              <a:rPr lang="de-DE" sz="1400" dirty="0">
                <a:latin typeface="+mj-lt"/>
                <a:ea typeface="Calibri" panose="020F0502020204030204" pitchFamily="34" charset="0"/>
              </a:rPr>
              <a:t> </a:t>
            </a:r>
            <a:r>
              <a:rPr lang="de-DE" sz="1400" dirty="0">
                <a:latin typeface="+mj-lt"/>
                <a:ea typeface="Calibri" panose="020F0502020204030204" pitchFamily="34" charset="0"/>
              </a:rPr>
              <a:t>Des </a:t>
            </a:r>
            <a:r>
              <a:rPr lang="de-DE" sz="1400" dirty="0">
                <a:latin typeface="+mj-lt"/>
                <a:ea typeface="Calibri" panose="020F0502020204030204" pitchFamily="34" charset="0"/>
              </a:rPr>
              <a:t>Weiteren habe ich gelernt, was agiles Projektmanagement bedeutet und welche Vorteile es </a:t>
            </a:r>
            <a:r>
              <a:rPr lang="de-DE" sz="1400" dirty="0">
                <a:latin typeface="+mj-lt"/>
                <a:ea typeface="Calibri" panose="020F0502020204030204" pitchFamily="34" charset="0"/>
              </a:rPr>
              <a:t>besitzt</a:t>
            </a:r>
            <a:r>
              <a:rPr lang="de-DE" sz="1400" dirty="0">
                <a:latin typeface="+mj-lt"/>
                <a:ea typeface="Calibri" panose="020F0502020204030204" pitchFamily="34" charset="0"/>
              </a:rPr>
              <a:t>.</a:t>
            </a:r>
          </a:p>
          <a:p>
            <a:pPr algn="just">
              <a:spcAft>
                <a:spcPts val="800"/>
              </a:spcAft>
            </a:pPr>
            <a:r>
              <a:rPr lang="de-DE" sz="1400" dirty="0">
                <a:latin typeface="+mj-lt"/>
                <a:ea typeface="Calibri" panose="020F0502020204030204" pitchFamily="34" charset="0"/>
              </a:rPr>
              <a:t>Im Bezug auf die einzelnen agilen Techniken weiß ich nun über die Vielfältigkeit Bescheid und weiß wie diese in einem KMU eingesetzt werden können.</a:t>
            </a:r>
          </a:p>
          <a:p>
            <a:pPr algn="just">
              <a:spcAft>
                <a:spcPts val="800"/>
              </a:spcAft>
            </a:pPr>
            <a:r>
              <a:rPr lang="de-DE" sz="1400" dirty="0">
                <a:latin typeface="+mj-lt"/>
                <a:ea typeface="Calibri" panose="020F0502020204030204" pitchFamily="34" charset="0"/>
              </a:rPr>
              <a:t>Zudem </a:t>
            </a:r>
            <a:r>
              <a:rPr lang="de-DE" sz="1400" dirty="0">
                <a:solidFill>
                  <a:srgbClr val="FF0000"/>
                </a:solidFill>
                <a:latin typeface="+mj-lt"/>
                <a:ea typeface="Calibri" panose="020F0502020204030204" pitchFamily="34" charset="0"/>
              </a:rPr>
              <a:t>habe ich durch das Projekt </a:t>
            </a:r>
            <a:r>
              <a:rPr lang="de-DE" sz="1400" dirty="0">
                <a:solidFill>
                  <a:srgbClr val="FF0000"/>
                </a:solidFill>
                <a:latin typeface="+mj-lt"/>
                <a:ea typeface="Calibri" panose="020F0502020204030204" pitchFamily="34" charset="0"/>
              </a:rPr>
              <a:t>gelernt, </a:t>
            </a:r>
            <a:r>
              <a:rPr lang="de-DE" sz="1400" dirty="0">
                <a:solidFill>
                  <a:srgbClr val="FF0000"/>
                </a:solidFill>
                <a:latin typeface="+mj-lt"/>
                <a:ea typeface="Calibri" panose="020F0502020204030204" pitchFamily="34" charset="0"/>
              </a:rPr>
              <a:t>flexibel und agil arbeiten zu können</a:t>
            </a:r>
            <a:r>
              <a:rPr lang="de-DE" sz="1400" dirty="0">
                <a:latin typeface="+mj-lt"/>
                <a:ea typeface="Calibri" panose="020F0502020204030204" pitchFamily="34" charset="0"/>
              </a:rPr>
              <a:t>.“</a:t>
            </a:r>
            <a:endParaRPr lang="de-DE" sz="1400" dirty="0">
              <a:latin typeface="+mj-lt"/>
              <a:ea typeface="Calibri" panose="020F0502020204030204" pitchFamily="34" charset="0"/>
            </a:endParaRPr>
          </a:p>
        </p:txBody>
      </p:sp>
    </p:spTree>
    <p:extLst>
      <p:ext uri="{BB962C8B-B14F-4D97-AF65-F5344CB8AC3E}">
        <p14:creationId xmlns:p14="http://schemas.microsoft.com/office/powerpoint/2010/main" val="2685291171"/>
      </p:ext>
    </p:extLst>
  </p:cSld>
  <p:clrMapOvr>
    <a:masterClrMapping/>
  </p:clrMapOvr>
  <p:transition>
    <p:zo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Meinungen</a:t>
            </a:r>
            <a:endParaRPr lang="de-DE" dirty="0"/>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
        <p:nvSpPr>
          <p:cNvPr id="9" name="Rechteck 8"/>
          <p:cNvSpPr/>
          <p:nvPr/>
        </p:nvSpPr>
        <p:spPr>
          <a:xfrm>
            <a:off x="250825" y="908720"/>
            <a:ext cx="7488832" cy="2677656"/>
          </a:xfrm>
          <a:prstGeom prst="rect">
            <a:avLst/>
          </a:prstGeom>
        </p:spPr>
        <p:txBody>
          <a:bodyPr wrap="square">
            <a:spAutoFit/>
          </a:bodyPr>
          <a:lstStyle/>
          <a:p>
            <a:r>
              <a:rPr lang="de-DE" sz="1400" dirty="0" smtClean="0">
                <a:latin typeface="+mj-lt"/>
                <a:ea typeface="Calibri" panose="020F0502020204030204" pitchFamily="34" charset="0"/>
              </a:rPr>
              <a:t>„Das </a:t>
            </a:r>
            <a:r>
              <a:rPr lang="de-DE" sz="1400" dirty="0">
                <a:latin typeface="+mj-lt"/>
                <a:ea typeface="Calibri" panose="020F0502020204030204" pitchFamily="34" charset="0"/>
              </a:rPr>
              <a:t>Thema Agiles Projektmanagement und damit auch unser Unterthema „Agile Methoden“ ist sehr interessant für mich. </a:t>
            </a:r>
            <a:r>
              <a:rPr lang="de-DE" sz="1400" dirty="0">
                <a:latin typeface="+mj-lt"/>
                <a:ea typeface="Calibri" panose="020F0502020204030204" pitchFamily="34" charset="0"/>
              </a:rPr>
              <a:t>Da in Zukunft vermutlich vermehrt solche Methoden in Unternehmen verwendet werden sehe ich es als sehr vorteilhaft sich hiermit schon einmal im Studium beschäftigt zu haben. Ich habe gelernt, dass der Einsatz agiler Methoden viele Vorteile gegenüber klassischem Projektmanagement bietet. Allerdings auch immer, je nach Situation, ein Mix der Methoden angewandt werden muss und es keine Standard-Vorgehensweise gibt, welche immer zum Erfolg führt.</a:t>
            </a:r>
          </a:p>
          <a:p>
            <a:r>
              <a:rPr lang="de-DE" sz="1400" dirty="0">
                <a:solidFill>
                  <a:srgbClr val="FF0000"/>
                </a:solidFill>
                <a:latin typeface="+mj-lt"/>
                <a:ea typeface="Calibri" panose="020F0502020204030204" pitchFamily="34" charset="0"/>
              </a:rPr>
              <a:t>Den Einsatz und das Beschäftigen mit der Wiki-Software war ein ganz neues Feld für mich. </a:t>
            </a:r>
            <a:r>
              <a:rPr lang="de-DE" sz="1400" dirty="0">
                <a:solidFill>
                  <a:srgbClr val="FF0000"/>
                </a:solidFill>
                <a:latin typeface="+mj-lt"/>
                <a:ea typeface="Calibri" panose="020F0502020204030204" pitchFamily="34" charset="0"/>
              </a:rPr>
              <a:t>Ich hatte mich noch nie vorher mit dieser Software beschäftigt und bin überrascht, was alles möglich ist – auch im Rahmen eines eigenen privaten Wikis, zur Erstellung und Verknüpfung von Notizen</a:t>
            </a:r>
            <a:r>
              <a:rPr lang="de-DE" sz="1400" dirty="0" smtClean="0">
                <a:latin typeface="+mj-lt"/>
                <a:ea typeface="Calibri" panose="020F0502020204030204" pitchFamily="34" charset="0"/>
              </a:rPr>
              <a:t>.“</a:t>
            </a:r>
            <a:endParaRPr lang="de-DE" sz="1400" dirty="0">
              <a:latin typeface="+mj-lt"/>
              <a:ea typeface="Calibri" panose="020F0502020204030204" pitchFamily="34" charset="0"/>
            </a:endParaRPr>
          </a:p>
        </p:txBody>
      </p:sp>
      <p:sp>
        <p:nvSpPr>
          <p:cNvPr id="3" name="Rechteck 2"/>
          <p:cNvSpPr/>
          <p:nvPr/>
        </p:nvSpPr>
        <p:spPr>
          <a:xfrm>
            <a:off x="1619672" y="3768058"/>
            <a:ext cx="7183239" cy="2616101"/>
          </a:xfrm>
          <a:prstGeom prst="rect">
            <a:avLst/>
          </a:prstGeom>
        </p:spPr>
        <p:txBody>
          <a:bodyPr wrap="square">
            <a:spAutoFit/>
          </a:bodyPr>
          <a:lstStyle/>
          <a:p>
            <a:r>
              <a:rPr lang="de-DE" sz="1400" dirty="0" smtClean="0">
                <a:latin typeface="+mj-lt"/>
                <a:ea typeface="Calibri" panose="020F0502020204030204" pitchFamily="34" charset="0"/>
              </a:rPr>
              <a:t>„Ich </a:t>
            </a:r>
            <a:r>
              <a:rPr lang="de-DE" sz="1400" dirty="0">
                <a:latin typeface="+mj-lt"/>
                <a:ea typeface="Calibri" panose="020F0502020204030204" pitchFamily="34" charset="0"/>
              </a:rPr>
              <a:t>persönlich wusste am Anfang nichts mit dem Begriff „</a:t>
            </a:r>
            <a:r>
              <a:rPr lang="de-DE" sz="1400" dirty="0" err="1">
                <a:latin typeface="+mj-lt"/>
                <a:ea typeface="Calibri" panose="020F0502020204030204" pitchFamily="34" charset="0"/>
              </a:rPr>
              <a:t>Scrum</a:t>
            </a:r>
            <a:r>
              <a:rPr lang="de-DE" sz="1400" dirty="0">
                <a:latin typeface="+mj-lt"/>
                <a:ea typeface="Calibri" panose="020F0502020204030204" pitchFamily="34" charset="0"/>
              </a:rPr>
              <a:t>“ anzufangen. Während des Projektes habe ich gelernt, dass die Anwendung von </a:t>
            </a:r>
            <a:r>
              <a:rPr lang="de-DE" sz="1400" dirty="0" err="1">
                <a:latin typeface="+mj-lt"/>
                <a:ea typeface="Calibri" panose="020F0502020204030204" pitchFamily="34" charset="0"/>
              </a:rPr>
              <a:t>Scrum</a:t>
            </a:r>
            <a:r>
              <a:rPr lang="de-DE" sz="1400" dirty="0">
                <a:latin typeface="+mj-lt"/>
                <a:ea typeface="Calibri" panose="020F0502020204030204" pitchFamily="34" charset="0"/>
              </a:rPr>
              <a:t>-Techniken den Lernerfolg erhöht und das Erlernte im Unternehmen umgesetzt werden kann. Dies ist der Grund, weshalb </a:t>
            </a:r>
            <a:r>
              <a:rPr lang="de-DE" sz="1400" dirty="0" err="1">
                <a:latin typeface="+mj-lt"/>
                <a:ea typeface="Calibri" panose="020F0502020204030204" pitchFamily="34" charset="0"/>
              </a:rPr>
              <a:t>Scrum</a:t>
            </a:r>
            <a:r>
              <a:rPr lang="de-DE" sz="1400" dirty="0">
                <a:latin typeface="+mj-lt"/>
                <a:ea typeface="Calibri" panose="020F0502020204030204" pitchFamily="34" charset="0"/>
              </a:rPr>
              <a:t> und agiles Arbeiten ein aktuelles Thema in Unternehmen ist. Dabei ist es wichtig, ein organisiertes </a:t>
            </a:r>
            <a:r>
              <a:rPr lang="de-DE" sz="1400" dirty="0" err="1">
                <a:latin typeface="+mj-lt"/>
                <a:ea typeface="Calibri" panose="020F0502020204030204" pitchFamily="34" charset="0"/>
              </a:rPr>
              <a:t>Scrum</a:t>
            </a:r>
            <a:r>
              <a:rPr lang="de-DE" sz="1400" dirty="0">
                <a:latin typeface="+mj-lt"/>
                <a:ea typeface="Calibri" panose="020F0502020204030204" pitchFamily="34" charset="0"/>
              </a:rPr>
              <a:t>-Team zu haben, sodass die Effizienz des Unternehmens gegenüber der traditionellen Arbeitsweise steigt. Das </a:t>
            </a:r>
            <a:r>
              <a:rPr lang="de-DE" sz="1400" dirty="0" err="1">
                <a:latin typeface="+mj-lt"/>
                <a:ea typeface="Calibri" panose="020F0502020204030204" pitchFamily="34" charset="0"/>
              </a:rPr>
              <a:t>Scrum</a:t>
            </a:r>
            <a:r>
              <a:rPr lang="de-DE" sz="1400" dirty="0">
                <a:latin typeface="+mj-lt"/>
                <a:ea typeface="Calibri" panose="020F0502020204030204" pitchFamily="34" charset="0"/>
              </a:rPr>
              <a:t>-Team spiegelt regelmäßig seine Arbeitstechniken in der Sprint Retrospektive wieder. Das Team verfolgt ein klares Ziel, welches während des Sprints nicht geändert wird. Dieses Ziel haben wir als Gruppe auch versucht zu verfolgen. </a:t>
            </a:r>
            <a:r>
              <a:rPr lang="de-DE" sz="1400" dirty="0">
                <a:latin typeface="+mj-lt"/>
                <a:ea typeface="Calibri" panose="020F0502020204030204" pitchFamily="34" charset="0"/>
              </a:rPr>
              <a:t>Hierbei war es für uns wichtig, uns zu fokussieren und das Ziel nicht aus den Augen zu verlieren</a:t>
            </a:r>
            <a:r>
              <a:rPr lang="de-DE" sz="1400" dirty="0" smtClean="0">
                <a:latin typeface="+mj-lt"/>
                <a:ea typeface="Calibri" panose="020F0502020204030204" pitchFamily="34" charset="0"/>
              </a:rPr>
              <a:t>.“</a:t>
            </a:r>
            <a:r>
              <a:rPr lang="de-DE" dirty="0">
                <a:solidFill>
                  <a:srgbClr val="000000"/>
                </a:solidFill>
                <a:latin typeface="Arial" panose="020B0604020202020204" pitchFamily="34" charset="0"/>
              </a:rPr>
              <a:t>	</a:t>
            </a:r>
          </a:p>
        </p:txBody>
      </p:sp>
    </p:spTree>
    <p:extLst>
      <p:ext uri="{BB962C8B-B14F-4D97-AF65-F5344CB8AC3E}">
        <p14:creationId xmlns:p14="http://schemas.microsoft.com/office/powerpoint/2010/main" val="4135582964"/>
      </p:ext>
    </p:extLst>
  </p:cSld>
  <p:clrMapOvr>
    <a:masterClrMapping/>
  </p:clrMapOvr>
  <p:transition>
    <p:zo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Meinungen</a:t>
            </a:r>
            <a:endParaRPr lang="de-DE" dirty="0"/>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
        <p:nvSpPr>
          <p:cNvPr id="5" name="Rechteck 4"/>
          <p:cNvSpPr/>
          <p:nvPr/>
        </p:nvSpPr>
        <p:spPr>
          <a:xfrm>
            <a:off x="167356" y="980728"/>
            <a:ext cx="8272658" cy="1169551"/>
          </a:xfrm>
          <a:prstGeom prst="rect">
            <a:avLst/>
          </a:prstGeom>
        </p:spPr>
        <p:txBody>
          <a:bodyPr wrap="square">
            <a:spAutoFit/>
          </a:bodyPr>
          <a:lstStyle/>
          <a:p>
            <a:r>
              <a:rPr lang="de-DE" sz="1400" dirty="0" smtClean="0">
                <a:latin typeface="+mj-lt"/>
                <a:ea typeface="Calibri" panose="020F0502020204030204" pitchFamily="34" charset="0"/>
              </a:rPr>
              <a:t>„</a:t>
            </a:r>
            <a:r>
              <a:rPr lang="de-DE" sz="1400" dirty="0" smtClean="0">
                <a:solidFill>
                  <a:srgbClr val="FF0000"/>
                </a:solidFill>
                <a:latin typeface="+mj-lt"/>
                <a:ea typeface="Calibri" panose="020F0502020204030204" pitchFamily="34" charset="0"/>
              </a:rPr>
              <a:t>Durch </a:t>
            </a:r>
            <a:r>
              <a:rPr lang="de-DE" sz="1400" dirty="0">
                <a:solidFill>
                  <a:srgbClr val="FF0000"/>
                </a:solidFill>
                <a:latin typeface="+mj-lt"/>
                <a:ea typeface="Calibri" panose="020F0502020204030204" pitchFamily="34" charset="0"/>
              </a:rPr>
              <a:t>die intensive Arbeit mit 27kCloud konnte ich die Theorie auch in die Praxis umsetzten</a:t>
            </a:r>
            <a:r>
              <a:rPr lang="de-DE" sz="1400" dirty="0">
                <a:latin typeface="+mj-lt"/>
                <a:ea typeface="Calibri" panose="020F0502020204030204" pitchFamily="34" charset="0"/>
              </a:rPr>
              <a:t>. Kenntnisse erlangte ich besonders im Bereich der agilen Techniken. Durch das Einarbeiten in die verschiedenen Tools der agilen Techniken, erlernte ich praxisnahe Kenntnisse in diesem Bereich. Zu dem bekam ich den Einblick in das agile Arbeiten innerhalb meines Teams, so wie teamübergreifend</a:t>
            </a:r>
            <a:r>
              <a:rPr lang="de-DE" sz="1400" dirty="0" smtClean="0">
                <a:latin typeface="+mj-lt"/>
                <a:ea typeface="Calibri" panose="020F0502020204030204" pitchFamily="34" charset="0"/>
              </a:rPr>
              <a:t>.“</a:t>
            </a:r>
            <a:endParaRPr lang="de-DE" sz="1400" dirty="0">
              <a:latin typeface="+mj-lt"/>
            </a:endParaRPr>
          </a:p>
        </p:txBody>
      </p:sp>
      <p:sp>
        <p:nvSpPr>
          <p:cNvPr id="8" name="Rechteck 7"/>
          <p:cNvSpPr/>
          <p:nvPr/>
        </p:nvSpPr>
        <p:spPr>
          <a:xfrm>
            <a:off x="2353645" y="2492896"/>
            <a:ext cx="6624736" cy="3323987"/>
          </a:xfrm>
          <a:prstGeom prst="rect">
            <a:avLst/>
          </a:prstGeom>
        </p:spPr>
        <p:txBody>
          <a:bodyPr wrap="square">
            <a:spAutoFit/>
          </a:bodyPr>
          <a:lstStyle/>
          <a:p>
            <a:r>
              <a:rPr lang="de-DE" sz="1400" dirty="0">
                <a:latin typeface="+mj-lt"/>
                <a:ea typeface="Calibri" panose="020F0502020204030204" pitchFamily="34" charset="0"/>
              </a:rPr>
              <a:t>„Die Verbindung zwischen dem </a:t>
            </a:r>
            <a:r>
              <a:rPr lang="de-DE" sz="1400" dirty="0">
                <a:solidFill>
                  <a:srgbClr val="FF0000"/>
                </a:solidFill>
                <a:latin typeface="+mj-lt"/>
                <a:ea typeface="Calibri" panose="020F0502020204030204" pitchFamily="34" charset="0"/>
              </a:rPr>
              <a:t>Fachthema „Agilität – agiles Projektmanagement“ und der Einarbeitung in die Webseite „27kcloud“ führte bei mir zu einem hohen Maß an neuem Wissen, dass ich mir aneignen konnte. </a:t>
            </a:r>
            <a:r>
              <a:rPr lang="de-DE" sz="1400" dirty="0">
                <a:latin typeface="+mj-lt"/>
                <a:ea typeface="Calibri" panose="020F0502020204030204" pitchFamily="34" charset="0"/>
              </a:rPr>
              <a:t>Ich konnte mich kreativ ausleben und meine Fähigkeiten unter Beweis stellen. Die Einarbeitung in das neue Thema und die Webseite viel mir leicht und ich konnte meinen Teammitgliedern sowie den anderen Gruppen bei der Ausarbeitung unter die Arme greifen. Ein Projekt wird nur so gut, wie sich die Projektmitglieder verstehen und unterstützen. Ich habe gelernt mehr mit dem Team zu kommunizieren und das Zusammengehörigkeitsgefühl zu stärken. Des Weiteren lernte ich das Konflikte nichts Schlechtes sind. Konflikte können zu nutzbringenden Resultaten führen. </a:t>
            </a:r>
          </a:p>
          <a:p>
            <a:r>
              <a:rPr lang="de-DE" sz="1400" dirty="0">
                <a:solidFill>
                  <a:srgbClr val="FF0000"/>
                </a:solidFill>
                <a:latin typeface="+mj-lt"/>
                <a:ea typeface="Calibri" panose="020F0502020204030204" pitchFamily="34" charset="0"/>
              </a:rPr>
              <a:t>Die Arbeitsweise auf 27kcloud war im Großen und Ganzen sehr angenehm. </a:t>
            </a:r>
            <a:r>
              <a:rPr lang="de-DE" sz="1400" dirty="0">
                <a:latin typeface="+mj-lt"/>
                <a:ea typeface="Calibri" panose="020F0502020204030204" pitchFamily="34" charset="0"/>
              </a:rPr>
              <a:t>Mit ein paar Serverprobleme war zu kämpfen, die das abspeichern von geschriebenen Texten teilweise erschwerte.“	</a:t>
            </a:r>
          </a:p>
        </p:txBody>
      </p:sp>
    </p:spTree>
    <p:extLst>
      <p:ext uri="{BB962C8B-B14F-4D97-AF65-F5344CB8AC3E}">
        <p14:creationId xmlns:p14="http://schemas.microsoft.com/office/powerpoint/2010/main" val="1037226587"/>
      </p:ext>
    </p:extLst>
  </p:cSld>
  <p:clrMapOvr>
    <a:masterClrMapping/>
  </p:clrMapOvr>
  <p:transition>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8195"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sz="2000" smtClean="0"/>
              <a:t>Gliederung heute </a:t>
            </a:r>
          </a:p>
        </p:txBody>
      </p:sp>
      <p:sp>
        <p:nvSpPr>
          <p:cNvPr id="8196" name="Text Box 3"/>
          <p:cNvSpPr txBox="1">
            <a:spLocks noChangeArrowheads="1"/>
          </p:cNvSpPr>
          <p:nvPr/>
        </p:nvSpPr>
        <p:spPr bwMode="auto">
          <a:xfrm>
            <a:off x="1393825" y="1390650"/>
            <a:ext cx="6274519"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73075" indent="-473075" defTabSz="762000" eaLnBrk="0" hangingPunct="0">
              <a:tabLst>
                <a:tab pos="1524000" algn="l"/>
              </a:tabLst>
              <a:defRPr sz="2400">
                <a:solidFill>
                  <a:schemeClr val="tx1"/>
                </a:solidFill>
                <a:latin typeface="Frutiger 45 Light" pitchFamily="34" charset="0"/>
              </a:defRPr>
            </a:lvl1pPr>
            <a:lvl2pPr marL="742950" indent="-285750" defTabSz="762000" eaLnBrk="0" hangingPunct="0">
              <a:tabLst>
                <a:tab pos="1524000" algn="l"/>
              </a:tabLst>
              <a:defRPr sz="2400">
                <a:solidFill>
                  <a:schemeClr val="tx1"/>
                </a:solidFill>
                <a:latin typeface="Frutiger 45 Light" pitchFamily="34" charset="0"/>
              </a:defRPr>
            </a:lvl2pPr>
            <a:lvl3pPr marL="1143000" indent="-228600" defTabSz="762000" eaLnBrk="0" hangingPunct="0">
              <a:tabLst>
                <a:tab pos="1524000" algn="l"/>
              </a:tabLst>
              <a:defRPr sz="2400">
                <a:solidFill>
                  <a:schemeClr val="tx1"/>
                </a:solidFill>
                <a:latin typeface="Frutiger 45 Light" pitchFamily="34" charset="0"/>
              </a:defRPr>
            </a:lvl3pPr>
            <a:lvl4pPr marL="1600200" indent="-228600" defTabSz="762000" eaLnBrk="0" hangingPunct="0">
              <a:tabLst>
                <a:tab pos="1524000" algn="l"/>
              </a:tabLst>
              <a:defRPr sz="2400">
                <a:solidFill>
                  <a:schemeClr val="tx1"/>
                </a:solidFill>
                <a:latin typeface="Frutiger 45 Light" pitchFamily="34" charset="0"/>
              </a:defRPr>
            </a:lvl4pPr>
            <a:lvl5pPr marL="2057400" indent="-228600" defTabSz="762000" eaLnBrk="0" hangingPunct="0">
              <a:tabLst>
                <a:tab pos="1524000" algn="l"/>
              </a:tabLst>
              <a:defRPr sz="2400">
                <a:solidFill>
                  <a:schemeClr val="tx1"/>
                </a:solidFill>
                <a:latin typeface="Frutiger 45 Light" pitchFamily="34" charset="0"/>
              </a:defRPr>
            </a:lvl5pPr>
            <a:lvl6pPr marL="25146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6pPr>
            <a:lvl7pPr marL="29718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7pPr>
            <a:lvl8pPr marL="34290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8pPr>
            <a:lvl9pPr marL="38862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9pPr>
          </a:lstStyle>
          <a:p>
            <a:pPr>
              <a:lnSpc>
                <a:spcPct val="130000"/>
              </a:lnSpc>
              <a:spcAft>
                <a:spcPct val="40000"/>
              </a:spcAft>
              <a:buFontTx/>
              <a:buAutoNum type="arabicPeriod"/>
            </a:pPr>
            <a:r>
              <a:rPr lang="de-DE" sz="2000" b="1" dirty="0" smtClean="0"/>
              <a:t>Projektarbeiten im Master zum Thema „Personalmanagement“</a:t>
            </a:r>
            <a:endParaRPr lang="de-DE" sz="2000" b="1" dirty="0"/>
          </a:p>
          <a:p>
            <a:pPr>
              <a:lnSpc>
                <a:spcPct val="130000"/>
              </a:lnSpc>
              <a:spcAft>
                <a:spcPct val="40000"/>
              </a:spcAft>
              <a:buFontTx/>
              <a:buAutoNum type="arabicPeriod"/>
            </a:pPr>
            <a:r>
              <a:rPr lang="de-DE" sz="2000" b="1" dirty="0"/>
              <a:t>Projektarbeiten im </a:t>
            </a:r>
            <a:r>
              <a:rPr lang="de-DE" sz="2000" b="1" dirty="0" smtClean="0"/>
              <a:t>Bachelor </a:t>
            </a:r>
            <a:r>
              <a:rPr lang="de-DE" sz="2000" b="1" dirty="0"/>
              <a:t>zum Thema </a:t>
            </a:r>
            <a:r>
              <a:rPr lang="de-DE" sz="2000" b="1" dirty="0" smtClean="0"/>
              <a:t>„Agiles Projektmanagement“</a:t>
            </a:r>
            <a:endParaRPr lang="de-DE" sz="2000" b="1" dirty="0"/>
          </a:p>
          <a:p>
            <a:pPr>
              <a:lnSpc>
                <a:spcPct val="130000"/>
              </a:lnSpc>
              <a:spcAft>
                <a:spcPct val="40000"/>
              </a:spcAft>
              <a:buFontTx/>
              <a:buAutoNum type="arabicPeriod"/>
            </a:pPr>
            <a:r>
              <a:rPr lang="de-DE" sz="2000" b="1" dirty="0" smtClean="0"/>
              <a:t>Einblicke</a:t>
            </a:r>
          </a:p>
          <a:p>
            <a:pPr>
              <a:lnSpc>
                <a:spcPct val="130000"/>
              </a:lnSpc>
              <a:spcAft>
                <a:spcPct val="40000"/>
              </a:spcAft>
              <a:buFontTx/>
              <a:buAutoNum type="arabicPeriod"/>
            </a:pPr>
            <a:r>
              <a:rPr lang="de-DE" sz="2000" b="1" dirty="0" smtClean="0"/>
              <a:t>Fazit / Meinungen</a:t>
            </a:r>
          </a:p>
          <a:p>
            <a:pPr>
              <a:lnSpc>
                <a:spcPct val="130000"/>
              </a:lnSpc>
              <a:spcAft>
                <a:spcPct val="40000"/>
              </a:spcAft>
              <a:buFontTx/>
              <a:buAutoNum type="arabicPeriod"/>
            </a:pPr>
            <a:r>
              <a:rPr lang="de-DE" sz="2000" b="1" dirty="0" err="1" smtClean="0"/>
              <a:t>Ausbick</a:t>
            </a:r>
            <a:endParaRPr lang="de-DE" sz="2000" b="1" dirty="0" smtClean="0"/>
          </a:p>
        </p:txBody>
      </p:sp>
      <p:pic>
        <p:nvPicPr>
          <p:cNvPr id="12093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40768"/>
            <a:ext cx="6556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7548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1209353"/>
                                        </p:tgtEl>
                                        <p:attrNameLst>
                                          <p:attrName>style.visibility</p:attrName>
                                        </p:attrNameLst>
                                      </p:cBhvr>
                                      <p:to>
                                        <p:strVal val="visible"/>
                                      </p:to>
                                    </p:set>
                                    <p:anim calcmode="lin" valueType="num">
                                      <p:cBhvr>
                                        <p:cTn id="7" dur="1000" fill="hold"/>
                                        <p:tgtEl>
                                          <p:spTgt spid="1209353"/>
                                        </p:tgtEl>
                                        <p:attrNameLst>
                                          <p:attrName>ppt_w</p:attrName>
                                        </p:attrNameLst>
                                      </p:cBhvr>
                                      <p:tavLst>
                                        <p:tav tm="0">
                                          <p:val>
                                            <p:fltVal val="0"/>
                                          </p:val>
                                        </p:tav>
                                        <p:tav tm="100000">
                                          <p:val>
                                            <p:strVal val="#ppt_w"/>
                                          </p:val>
                                        </p:tav>
                                      </p:tavLst>
                                    </p:anim>
                                    <p:anim calcmode="lin" valueType="num">
                                      <p:cBhvr>
                                        <p:cTn id="8" dur="1000" fill="hold"/>
                                        <p:tgtEl>
                                          <p:spTgt spid="1209353"/>
                                        </p:tgtEl>
                                        <p:attrNameLst>
                                          <p:attrName>ppt_h</p:attrName>
                                        </p:attrNameLst>
                                      </p:cBhvr>
                                      <p:tavLst>
                                        <p:tav tm="0">
                                          <p:val>
                                            <p:fltVal val="0"/>
                                          </p:val>
                                        </p:tav>
                                        <p:tav tm="100000">
                                          <p:val>
                                            <p:strVal val="#ppt_h"/>
                                          </p:val>
                                        </p:tav>
                                      </p:tavLst>
                                    </p:anim>
                                    <p:anim calcmode="lin" valueType="num">
                                      <p:cBhvr>
                                        <p:cTn id="9" dur="1000" fill="hold"/>
                                        <p:tgtEl>
                                          <p:spTgt spid="12093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093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Meinungen</a:t>
            </a:r>
            <a:endParaRPr lang="de-DE" dirty="0"/>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
        <p:nvSpPr>
          <p:cNvPr id="5" name="Rechteck 4"/>
          <p:cNvSpPr/>
          <p:nvPr/>
        </p:nvSpPr>
        <p:spPr>
          <a:xfrm>
            <a:off x="167356" y="980728"/>
            <a:ext cx="8976644" cy="2462213"/>
          </a:xfrm>
          <a:prstGeom prst="rect">
            <a:avLst/>
          </a:prstGeom>
        </p:spPr>
        <p:txBody>
          <a:bodyPr wrap="square">
            <a:spAutoFit/>
          </a:bodyPr>
          <a:lstStyle/>
          <a:p>
            <a:r>
              <a:rPr lang="de-DE" sz="1400" dirty="0">
                <a:latin typeface="+mj-lt"/>
                <a:ea typeface="Calibri" panose="020F0502020204030204" pitchFamily="34" charset="0"/>
              </a:rPr>
              <a:t>„Die Methodik </a:t>
            </a:r>
            <a:r>
              <a:rPr lang="de-DE" sz="1400" dirty="0" err="1">
                <a:latin typeface="+mj-lt"/>
                <a:ea typeface="Calibri" panose="020F0502020204030204" pitchFamily="34" charset="0"/>
              </a:rPr>
              <a:t>Scrum</a:t>
            </a:r>
            <a:r>
              <a:rPr lang="de-DE" sz="1400" dirty="0">
                <a:latin typeface="+mj-lt"/>
                <a:ea typeface="Calibri" panose="020F0502020204030204" pitchFamily="34" charset="0"/>
              </a:rPr>
              <a:t> war für mich bis dahin </a:t>
            </a:r>
            <a:r>
              <a:rPr lang="de-DE" sz="1400" dirty="0" smtClean="0">
                <a:latin typeface="+mj-lt"/>
                <a:ea typeface="Calibri" panose="020F0502020204030204" pitchFamily="34" charset="0"/>
              </a:rPr>
              <a:t>noch unbekannt</a:t>
            </a:r>
            <a:r>
              <a:rPr lang="de-DE" sz="1400" dirty="0">
                <a:latin typeface="+mj-lt"/>
                <a:ea typeface="Calibri" panose="020F0502020204030204" pitchFamily="34" charset="0"/>
              </a:rPr>
              <a:t>, auch hatte ich mich mit agilem Projektmanagement noch nicht </a:t>
            </a:r>
            <a:r>
              <a:rPr lang="de-DE" sz="1400" dirty="0" smtClean="0">
                <a:latin typeface="+mj-lt"/>
                <a:ea typeface="Calibri" panose="020F0502020204030204" pitchFamily="34" charset="0"/>
              </a:rPr>
              <a:t>viel auseinandergesetzt</a:t>
            </a:r>
            <a:r>
              <a:rPr lang="de-DE" sz="1400" dirty="0">
                <a:latin typeface="+mj-lt"/>
                <a:ea typeface="Calibri" panose="020F0502020204030204" pitchFamily="34" charset="0"/>
              </a:rPr>
              <a:t>. Heutzutage spielt </a:t>
            </a:r>
            <a:r>
              <a:rPr lang="de-DE" sz="1400" dirty="0" err="1">
                <a:latin typeface="+mj-lt"/>
                <a:ea typeface="Calibri" panose="020F0502020204030204" pitchFamily="34" charset="0"/>
              </a:rPr>
              <a:t>Scrum</a:t>
            </a:r>
            <a:r>
              <a:rPr lang="de-DE" sz="1400" dirty="0">
                <a:latin typeface="+mj-lt"/>
                <a:ea typeface="Calibri" panose="020F0502020204030204" pitchFamily="34" charset="0"/>
              </a:rPr>
              <a:t> und agiles Arbeiten in </a:t>
            </a:r>
            <a:r>
              <a:rPr lang="de-DE" sz="1400" dirty="0" smtClean="0">
                <a:latin typeface="+mj-lt"/>
                <a:ea typeface="Calibri" panose="020F0502020204030204" pitchFamily="34" charset="0"/>
              </a:rPr>
              <a:t>Unternehmen zunehmend </a:t>
            </a:r>
            <a:r>
              <a:rPr lang="de-DE" sz="1400" dirty="0">
                <a:latin typeface="+mj-lt"/>
                <a:ea typeface="Calibri" panose="020F0502020204030204" pitchFamily="34" charset="0"/>
              </a:rPr>
              <a:t>eine große Rolle. Während des Projektes habe ich gelernt, dass </a:t>
            </a:r>
            <a:r>
              <a:rPr lang="de-DE" sz="1400" dirty="0" smtClean="0">
                <a:latin typeface="+mj-lt"/>
                <a:ea typeface="Calibri" panose="020F0502020204030204" pitchFamily="34" charset="0"/>
              </a:rPr>
              <a:t>die Anwendung </a:t>
            </a:r>
            <a:r>
              <a:rPr lang="de-DE" sz="1400" dirty="0">
                <a:latin typeface="+mj-lt"/>
                <a:ea typeface="Calibri" panose="020F0502020204030204" pitchFamily="34" charset="0"/>
              </a:rPr>
              <a:t>von </a:t>
            </a:r>
            <a:r>
              <a:rPr lang="de-DE" sz="1400" dirty="0" err="1">
                <a:latin typeface="+mj-lt"/>
                <a:ea typeface="Calibri" panose="020F0502020204030204" pitchFamily="34" charset="0"/>
              </a:rPr>
              <a:t>Scrum</a:t>
            </a:r>
            <a:r>
              <a:rPr lang="de-DE" sz="1400" dirty="0">
                <a:latin typeface="+mj-lt"/>
                <a:ea typeface="Calibri" panose="020F0502020204030204" pitchFamily="34" charset="0"/>
              </a:rPr>
              <a:t> </a:t>
            </a:r>
            <a:r>
              <a:rPr lang="de-DE" sz="1400" dirty="0" smtClean="0">
                <a:latin typeface="+mj-lt"/>
                <a:ea typeface="Calibri" panose="020F0502020204030204" pitchFamily="34" charset="0"/>
              </a:rPr>
              <a:t>nicht </a:t>
            </a:r>
            <a:r>
              <a:rPr lang="de-DE" sz="1400" dirty="0">
                <a:latin typeface="+mj-lt"/>
                <a:ea typeface="Calibri" panose="020F0502020204030204" pitchFamily="34" charset="0"/>
              </a:rPr>
              <a:t>nur die Effizienz und den Erfolg in Unternehmen </a:t>
            </a:r>
            <a:r>
              <a:rPr lang="de-DE" sz="1400" dirty="0" smtClean="0">
                <a:latin typeface="+mj-lt"/>
                <a:ea typeface="Calibri" panose="020F0502020204030204" pitchFamily="34" charset="0"/>
              </a:rPr>
              <a:t>steigert, sondern </a:t>
            </a:r>
            <a:r>
              <a:rPr lang="de-DE" sz="1400" dirty="0">
                <a:latin typeface="+mj-lt"/>
                <a:ea typeface="Calibri" panose="020F0502020204030204" pitchFamily="34" charset="0"/>
              </a:rPr>
              <a:t>auch dass somit die Time-</a:t>
            </a:r>
            <a:r>
              <a:rPr lang="de-DE" sz="1400" dirty="0" err="1">
                <a:latin typeface="+mj-lt"/>
                <a:ea typeface="Calibri" panose="020F0502020204030204" pitchFamily="34" charset="0"/>
              </a:rPr>
              <a:t>to</a:t>
            </a:r>
            <a:r>
              <a:rPr lang="de-DE" sz="1400" dirty="0">
                <a:latin typeface="+mj-lt"/>
                <a:ea typeface="Calibri" panose="020F0502020204030204" pitchFamily="34" charset="0"/>
              </a:rPr>
              <a:t>-Market Zeit verkürzt werden kann. Die </a:t>
            </a:r>
            <a:r>
              <a:rPr lang="de-DE" sz="1400" dirty="0" smtClean="0">
                <a:latin typeface="+mj-lt"/>
                <a:ea typeface="Calibri" panose="020F0502020204030204" pitchFamily="34" charset="0"/>
              </a:rPr>
              <a:t>Organisation spielt </a:t>
            </a:r>
            <a:r>
              <a:rPr lang="de-DE" sz="1400" dirty="0">
                <a:latin typeface="+mj-lt"/>
                <a:ea typeface="Calibri" panose="020F0502020204030204" pitchFamily="34" charset="0"/>
              </a:rPr>
              <a:t>hierbei </a:t>
            </a:r>
            <a:r>
              <a:rPr lang="de-DE" sz="1400" dirty="0" smtClean="0">
                <a:latin typeface="+mj-lt"/>
                <a:ea typeface="Calibri" panose="020F0502020204030204" pitchFamily="34" charset="0"/>
              </a:rPr>
              <a:t>einen Hauptbestandteil</a:t>
            </a:r>
            <a:r>
              <a:rPr lang="de-DE" sz="1400" dirty="0">
                <a:latin typeface="+mj-lt"/>
                <a:ea typeface="Calibri" panose="020F0502020204030204" pitchFamily="34" charset="0"/>
              </a:rPr>
              <a:t>. Mit Hilfe der Sprint Retrospektive überprüft </a:t>
            </a:r>
            <a:r>
              <a:rPr lang="de-DE" sz="1400" dirty="0" smtClean="0">
                <a:latin typeface="+mj-lt"/>
                <a:ea typeface="Calibri" panose="020F0502020204030204" pitchFamily="34" charset="0"/>
              </a:rPr>
              <a:t>das </a:t>
            </a:r>
            <a:r>
              <a:rPr lang="de-DE" sz="1400" dirty="0" err="1" smtClean="0">
                <a:latin typeface="+mj-lt"/>
                <a:ea typeface="Calibri" panose="020F0502020204030204" pitchFamily="34" charset="0"/>
              </a:rPr>
              <a:t>Scrum</a:t>
            </a:r>
            <a:r>
              <a:rPr lang="de-DE" sz="1400" dirty="0" smtClean="0">
                <a:latin typeface="+mj-lt"/>
                <a:ea typeface="Calibri" panose="020F0502020204030204" pitchFamily="34" charset="0"/>
              </a:rPr>
              <a:t> </a:t>
            </a:r>
            <a:r>
              <a:rPr lang="de-DE" sz="1400" dirty="0">
                <a:latin typeface="+mj-lt"/>
                <a:ea typeface="Calibri" panose="020F0502020204030204" pitchFamily="34" charset="0"/>
              </a:rPr>
              <a:t>Team die Fortschritte und dies verhilft, dass der nachfolgende Sprint </a:t>
            </a:r>
            <a:r>
              <a:rPr lang="de-DE" sz="1400" dirty="0" smtClean="0">
                <a:latin typeface="+mj-lt"/>
                <a:ea typeface="Calibri" panose="020F0502020204030204" pitchFamily="34" charset="0"/>
              </a:rPr>
              <a:t>noch effizienter </a:t>
            </a:r>
            <a:r>
              <a:rPr lang="de-DE" sz="1400" dirty="0">
                <a:latin typeface="+mj-lt"/>
                <a:ea typeface="Calibri" panose="020F0502020204030204" pitchFamily="34" charset="0"/>
              </a:rPr>
              <a:t>gestaltet werden kann. Dies haben wir auch in unserer </a:t>
            </a:r>
            <a:r>
              <a:rPr lang="de-DE" sz="1400" dirty="0" smtClean="0">
                <a:latin typeface="+mj-lt"/>
                <a:ea typeface="Calibri" panose="020F0502020204030204" pitchFamily="34" charset="0"/>
              </a:rPr>
              <a:t>Dreier-Gruppe angewendet </a:t>
            </a:r>
            <a:r>
              <a:rPr lang="de-DE" sz="1400" dirty="0">
                <a:latin typeface="+mj-lt"/>
                <a:ea typeface="Calibri" panose="020F0502020204030204" pitchFamily="34" charset="0"/>
              </a:rPr>
              <a:t>und so wurden die Aufgaben von uns in verschiedenen, </a:t>
            </a:r>
            <a:r>
              <a:rPr lang="de-DE" sz="1400" dirty="0" smtClean="0">
                <a:latin typeface="+mj-lt"/>
                <a:ea typeface="Calibri" panose="020F0502020204030204" pitchFamily="34" charset="0"/>
              </a:rPr>
              <a:t>gleichzeitig ablaufenden </a:t>
            </a:r>
            <a:r>
              <a:rPr lang="de-DE" sz="1400" dirty="0">
                <a:latin typeface="+mj-lt"/>
                <a:ea typeface="Calibri" panose="020F0502020204030204" pitchFamily="34" charset="0"/>
              </a:rPr>
              <a:t>Stufen bearbeitet und fertiggestellt. So konnten wir auch unser Ziel </a:t>
            </a:r>
            <a:r>
              <a:rPr lang="de-DE" sz="1400" dirty="0" smtClean="0">
                <a:latin typeface="+mj-lt"/>
                <a:ea typeface="Calibri" panose="020F0502020204030204" pitchFamily="34" charset="0"/>
              </a:rPr>
              <a:t>stetig fokussieren </a:t>
            </a:r>
            <a:r>
              <a:rPr lang="de-DE" sz="1400" dirty="0">
                <a:latin typeface="+mj-lt"/>
                <a:ea typeface="Calibri" panose="020F0502020204030204" pitchFamily="34" charset="0"/>
              </a:rPr>
              <a:t>und versanken nicht im Chaos. “</a:t>
            </a:r>
            <a:br>
              <a:rPr lang="de-DE" sz="1400" dirty="0">
                <a:latin typeface="+mj-lt"/>
                <a:ea typeface="Calibri" panose="020F0502020204030204" pitchFamily="34" charset="0"/>
              </a:rPr>
            </a:br>
            <a:endParaRPr lang="de-DE" sz="1400" dirty="0">
              <a:latin typeface="+mj-lt"/>
            </a:endParaRPr>
          </a:p>
        </p:txBody>
      </p:sp>
    </p:spTree>
    <p:extLst>
      <p:ext uri="{BB962C8B-B14F-4D97-AF65-F5344CB8AC3E}">
        <p14:creationId xmlns:p14="http://schemas.microsoft.com/office/powerpoint/2010/main" val="3736155290"/>
      </p:ext>
    </p:extLst>
  </p:cSld>
  <p:clrMapOvr>
    <a:masterClrMapping/>
  </p:clrMapOvr>
  <p:transition>
    <p:zo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ußzeilenplatzhalter 2"/>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8195"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sz="2000" smtClean="0"/>
              <a:t>Gliederung heute </a:t>
            </a:r>
          </a:p>
        </p:txBody>
      </p:sp>
      <p:sp>
        <p:nvSpPr>
          <p:cNvPr id="8196" name="Text Box 3"/>
          <p:cNvSpPr txBox="1">
            <a:spLocks noChangeArrowheads="1"/>
          </p:cNvSpPr>
          <p:nvPr/>
        </p:nvSpPr>
        <p:spPr bwMode="auto">
          <a:xfrm>
            <a:off x="1393825" y="1390650"/>
            <a:ext cx="6274519" cy="3385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73075" indent="-473075" defTabSz="762000" eaLnBrk="0" hangingPunct="0">
              <a:tabLst>
                <a:tab pos="1524000" algn="l"/>
              </a:tabLst>
              <a:defRPr sz="2400">
                <a:solidFill>
                  <a:schemeClr val="tx1"/>
                </a:solidFill>
                <a:latin typeface="Frutiger 45 Light" pitchFamily="34" charset="0"/>
              </a:defRPr>
            </a:lvl1pPr>
            <a:lvl2pPr marL="742950" indent="-285750" defTabSz="762000" eaLnBrk="0" hangingPunct="0">
              <a:tabLst>
                <a:tab pos="1524000" algn="l"/>
              </a:tabLst>
              <a:defRPr sz="2400">
                <a:solidFill>
                  <a:schemeClr val="tx1"/>
                </a:solidFill>
                <a:latin typeface="Frutiger 45 Light" pitchFamily="34" charset="0"/>
              </a:defRPr>
            </a:lvl2pPr>
            <a:lvl3pPr marL="1143000" indent="-228600" defTabSz="762000" eaLnBrk="0" hangingPunct="0">
              <a:tabLst>
                <a:tab pos="1524000" algn="l"/>
              </a:tabLst>
              <a:defRPr sz="2400">
                <a:solidFill>
                  <a:schemeClr val="tx1"/>
                </a:solidFill>
                <a:latin typeface="Frutiger 45 Light" pitchFamily="34" charset="0"/>
              </a:defRPr>
            </a:lvl3pPr>
            <a:lvl4pPr marL="1600200" indent="-228600" defTabSz="762000" eaLnBrk="0" hangingPunct="0">
              <a:tabLst>
                <a:tab pos="1524000" algn="l"/>
              </a:tabLst>
              <a:defRPr sz="2400">
                <a:solidFill>
                  <a:schemeClr val="tx1"/>
                </a:solidFill>
                <a:latin typeface="Frutiger 45 Light" pitchFamily="34" charset="0"/>
              </a:defRPr>
            </a:lvl4pPr>
            <a:lvl5pPr marL="2057400" indent="-228600" defTabSz="762000" eaLnBrk="0" hangingPunct="0">
              <a:tabLst>
                <a:tab pos="1524000" algn="l"/>
              </a:tabLst>
              <a:defRPr sz="2400">
                <a:solidFill>
                  <a:schemeClr val="tx1"/>
                </a:solidFill>
                <a:latin typeface="Frutiger 45 Light" pitchFamily="34" charset="0"/>
              </a:defRPr>
            </a:lvl5pPr>
            <a:lvl6pPr marL="25146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6pPr>
            <a:lvl7pPr marL="29718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7pPr>
            <a:lvl8pPr marL="34290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8pPr>
            <a:lvl9pPr marL="3886200" indent="-228600" defTabSz="762000" eaLnBrk="0" fontAlgn="base" hangingPunct="0">
              <a:spcBef>
                <a:spcPct val="0"/>
              </a:spcBef>
              <a:spcAft>
                <a:spcPct val="0"/>
              </a:spcAft>
              <a:tabLst>
                <a:tab pos="1524000" algn="l"/>
              </a:tabLst>
              <a:defRPr sz="2400">
                <a:solidFill>
                  <a:schemeClr val="tx1"/>
                </a:solidFill>
                <a:latin typeface="Frutiger 45 Light" pitchFamily="34" charset="0"/>
              </a:defRPr>
            </a:lvl9pPr>
          </a:lstStyle>
          <a:p>
            <a:pPr>
              <a:lnSpc>
                <a:spcPct val="130000"/>
              </a:lnSpc>
              <a:spcAft>
                <a:spcPct val="40000"/>
              </a:spcAft>
              <a:buFontTx/>
              <a:buAutoNum type="arabicPeriod"/>
            </a:pPr>
            <a:r>
              <a:rPr lang="de-DE" sz="2000" b="1" dirty="0" smtClean="0"/>
              <a:t>Projektarbeiten im Master zum Thema „Personalmanagement“</a:t>
            </a:r>
            <a:endParaRPr lang="de-DE" sz="2000" b="1" dirty="0"/>
          </a:p>
          <a:p>
            <a:pPr>
              <a:lnSpc>
                <a:spcPct val="130000"/>
              </a:lnSpc>
              <a:spcAft>
                <a:spcPct val="40000"/>
              </a:spcAft>
              <a:buFontTx/>
              <a:buAutoNum type="arabicPeriod"/>
            </a:pPr>
            <a:r>
              <a:rPr lang="de-DE" sz="2000" b="1" dirty="0"/>
              <a:t>Projektarbeiten im </a:t>
            </a:r>
            <a:r>
              <a:rPr lang="de-DE" sz="2000" b="1" dirty="0" smtClean="0"/>
              <a:t>Bachelor </a:t>
            </a:r>
            <a:r>
              <a:rPr lang="de-DE" sz="2000" b="1" dirty="0"/>
              <a:t>zum Thema </a:t>
            </a:r>
            <a:r>
              <a:rPr lang="de-DE" sz="2000" b="1" dirty="0" smtClean="0"/>
              <a:t>„Agiles Projektmanagement“</a:t>
            </a:r>
            <a:endParaRPr lang="de-DE" sz="2000" b="1" dirty="0"/>
          </a:p>
          <a:p>
            <a:pPr>
              <a:lnSpc>
                <a:spcPct val="130000"/>
              </a:lnSpc>
              <a:spcAft>
                <a:spcPct val="40000"/>
              </a:spcAft>
              <a:buFontTx/>
              <a:buAutoNum type="arabicPeriod"/>
            </a:pPr>
            <a:r>
              <a:rPr lang="de-DE" sz="2000" b="1" dirty="0" smtClean="0"/>
              <a:t>Einblicke</a:t>
            </a:r>
          </a:p>
          <a:p>
            <a:pPr>
              <a:lnSpc>
                <a:spcPct val="130000"/>
              </a:lnSpc>
              <a:spcAft>
                <a:spcPct val="40000"/>
              </a:spcAft>
              <a:buFontTx/>
              <a:buAutoNum type="arabicPeriod"/>
            </a:pPr>
            <a:r>
              <a:rPr lang="de-DE" sz="2000" b="1" dirty="0" smtClean="0"/>
              <a:t>Fazit / Meinungen</a:t>
            </a:r>
          </a:p>
          <a:p>
            <a:pPr>
              <a:lnSpc>
                <a:spcPct val="130000"/>
              </a:lnSpc>
              <a:spcAft>
                <a:spcPct val="40000"/>
              </a:spcAft>
              <a:buFontTx/>
              <a:buAutoNum type="arabicPeriod"/>
            </a:pPr>
            <a:r>
              <a:rPr lang="de-DE" sz="2000" b="1" dirty="0" err="1" smtClean="0"/>
              <a:t>Ausbick</a:t>
            </a:r>
            <a:endParaRPr lang="de-DE" sz="2000" b="1" dirty="0" smtClean="0"/>
          </a:p>
        </p:txBody>
      </p:sp>
      <p:pic>
        <p:nvPicPr>
          <p:cNvPr id="12093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340768"/>
            <a:ext cx="6556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535965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1209353"/>
                                        </p:tgtEl>
                                        <p:attrNameLst>
                                          <p:attrName>style.visibility</p:attrName>
                                        </p:attrNameLst>
                                      </p:cBhvr>
                                      <p:to>
                                        <p:strVal val="visible"/>
                                      </p:to>
                                    </p:set>
                                    <p:anim calcmode="lin" valueType="num">
                                      <p:cBhvr>
                                        <p:cTn id="7" dur="1000" fill="hold"/>
                                        <p:tgtEl>
                                          <p:spTgt spid="1209353"/>
                                        </p:tgtEl>
                                        <p:attrNameLst>
                                          <p:attrName>ppt_w</p:attrName>
                                        </p:attrNameLst>
                                      </p:cBhvr>
                                      <p:tavLst>
                                        <p:tav tm="0">
                                          <p:val>
                                            <p:fltVal val="0"/>
                                          </p:val>
                                        </p:tav>
                                        <p:tav tm="100000">
                                          <p:val>
                                            <p:strVal val="#ppt_w"/>
                                          </p:val>
                                        </p:tav>
                                      </p:tavLst>
                                    </p:anim>
                                    <p:anim calcmode="lin" valueType="num">
                                      <p:cBhvr>
                                        <p:cTn id="8" dur="1000" fill="hold"/>
                                        <p:tgtEl>
                                          <p:spTgt spid="1209353"/>
                                        </p:tgtEl>
                                        <p:attrNameLst>
                                          <p:attrName>ppt_h</p:attrName>
                                        </p:attrNameLst>
                                      </p:cBhvr>
                                      <p:tavLst>
                                        <p:tav tm="0">
                                          <p:val>
                                            <p:fltVal val="0"/>
                                          </p:val>
                                        </p:tav>
                                        <p:tav tm="100000">
                                          <p:val>
                                            <p:strVal val="#ppt_h"/>
                                          </p:val>
                                        </p:tav>
                                      </p:tavLst>
                                    </p:anim>
                                    <p:anim calcmode="lin" valueType="num">
                                      <p:cBhvr>
                                        <p:cTn id="9" dur="1000" fill="hold"/>
                                        <p:tgtEl>
                                          <p:spTgt spid="120935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0935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ußzeilenplatzhalter 1"/>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smtClean="0">
                <a:solidFill>
                  <a:srgbClr val="B1B3B4"/>
                </a:solidFill>
                <a:latin typeface="Arial" charset="0"/>
              </a:rPr>
              <a:t>Prof. Dr.-Ing. Renz</a:t>
            </a:r>
          </a:p>
        </p:txBody>
      </p:sp>
      <p:sp>
        <p:nvSpPr>
          <p:cNvPr id="44035" name="Fußzeilenplatzhalter 2"/>
          <p:cNvSpPr txBox="1">
            <a:spLocks noGrp="1"/>
          </p:cNvSpPr>
          <p:nvPr/>
        </p:nvSpPr>
        <p:spPr bwMode="auto">
          <a:xfrm>
            <a:off x="250825" y="6599238"/>
            <a:ext cx="15843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charset="0"/>
              </a:rPr>
              <a:t>Prof. Dr.-Ing. Renz</a:t>
            </a:r>
          </a:p>
        </p:txBody>
      </p:sp>
      <p:pic>
        <p:nvPicPr>
          <p:cNvPr id="4121603" name="Picture 2" descr="P552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6725" y="2205038"/>
            <a:ext cx="3581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6"/>
          <p:cNvSpPr>
            <a:spLocks noChangeArrowheads="1"/>
          </p:cNvSpPr>
          <p:nvPr/>
        </p:nvSpPr>
        <p:spPr bwMode="auto">
          <a:xfrm>
            <a:off x="34925" y="87313"/>
            <a:ext cx="188436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de-DE" sz="2800" b="1">
                <a:solidFill>
                  <a:srgbClr val="000099"/>
                </a:solidFill>
                <a:latin typeface="Frutiger 55 Roman" pitchFamily="34" charset="0"/>
              </a:rPr>
              <a:t>Alles klar?</a:t>
            </a:r>
          </a:p>
        </p:txBody>
      </p:sp>
      <p:grpSp>
        <p:nvGrpSpPr>
          <p:cNvPr id="44038" name="Group 7"/>
          <p:cNvGrpSpPr>
            <a:grpSpLocks/>
          </p:cNvGrpSpPr>
          <p:nvPr/>
        </p:nvGrpSpPr>
        <p:grpSpPr bwMode="auto">
          <a:xfrm>
            <a:off x="304800" y="5372100"/>
            <a:ext cx="1127125" cy="1079500"/>
            <a:chOff x="392" y="3295"/>
            <a:chExt cx="710" cy="680"/>
          </a:xfrm>
        </p:grpSpPr>
        <p:sp>
          <p:nvSpPr>
            <p:cNvPr id="44040" name="Oval 8"/>
            <p:cNvSpPr>
              <a:spLocks noChangeArrowheads="1"/>
            </p:cNvSpPr>
            <p:nvPr/>
          </p:nvSpPr>
          <p:spPr bwMode="auto">
            <a:xfrm>
              <a:off x="392" y="3295"/>
              <a:ext cx="680" cy="680"/>
            </a:xfrm>
            <a:prstGeom prst="ellipse">
              <a:avLst/>
            </a:prstGeom>
            <a:solidFill>
              <a:srgbClr val="0033CC"/>
            </a:solidFill>
            <a:ln w="12700">
              <a:solidFill>
                <a:schemeClr val="tx1"/>
              </a:solidFill>
              <a:round/>
              <a:headEnd/>
              <a:tailEnd/>
            </a:ln>
          </p:spPr>
          <p:txBody>
            <a:bodyPr wrap="none" anchor="ctr"/>
            <a:lstStyle/>
            <a:p>
              <a:pPr algn="ctr" eaLnBrk="0" hangingPunct="0"/>
              <a:endParaRPr lang="de-DE">
                <a:latin typeface="Frutiger 55 Roman" pitchFamily="34" charset="0"/>
              </a:endParaRPr>
            </a:p>
          </p:txBody>
        </p:sp>
        <p:sp>
          <p:nvSpPr>
            <p:cNvPr id="44041" name="Oval 9"/>
            <p:cNvSpPr>
              <a:spLocks noChangeArrowheads="1"/>
            </p:cNvSpPr>
            <p:nvPr/>
          </p:nvSpPr>
          <p:spPr bwMode="auto">
            <a:xfrm>
              <a:off x="449" y="3352"/>
              <a:ext cx="567" cy="567"/>
            </a:xfrm>
            <a:prstGeom prst="ellipse">
              <a:avLst/>
            </a:prstGeom>
            <a:solidFill>
              <a:srgbClr val="FFFFFF"/>
            </a:solidFill>
            <a:ln w="12700">
              <a:solidFill>
                <a:schemeClr val="tx1"/>
              </a:solidFill>
              <a:round/>
              <a:headEnd/>
              <a:tailEnd/>
            </a:ln>
          </p:spPr>
          <p:txBody>
            <a:bodyPr wrap="none" anchor="ctr"/>
            <a:lstStyle/>
            <a:p>
              <a:pPr algn="ctr" eaLnBrk="0" hangingPunct="0"/>
              <a:endParaRPr lang="de-DE">
                <a:latin typeface="Frutiger 55 Roman" pitchFamily="34" charset="0"/>
              </a:endParaRPr>
            </a:p>
          </p:txBody>
        </p:sp>
        <p:sp>
          <p:nvSpPr>
            <p:cNvPr id="44042" name="Text Box 10"/>
            <p:cNvSpPr txBox="1">
              <a:spLocks noChangeArrowheads="1"/>
            </p:cNvSpPr>
            <p:nvPr/>
          </p:nvSpPr>
          <p:spPr bwMode="auto">
            <a:xfrm>
              <a:off x="496" y="3412"/>
              <a:ext cx="606"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r>
                <a:rPr lang="de-DE" sz="2000">
                  <a:solidFill>
                    <a:schemeClr val="tx2"/>
                  </a:solidFill>
                </a:rPr>
                <a:t>Folie fehlt !</a:t>
              </a:r>
            </a:p>
          </p:txBody>
        </p:sp>
      </p:grpSp>
      <p:sp>
        <p:nvSpPr>
          <p:cNvPr id="44039" name="Text Box 3"/>
          <p:cNvSpPr txBox="1">
            <a:spLocks noChangeArrowheads="1"/>
          </p:cNvSpPr>
          <p:nvPr/>
        </p:nvSpPr>
        <p:spPr bwMode="auto">
          <a:xfrm>
            <a:off x="1331913" y="1125538"/>
            <a:ext cx="6267450"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algn="ctr">
              <a:lnSpc>
                <a:spcPct val="90000"/>
              </a:lnSpc>
            </a:pPr>
            <a:r>
              <a:rPr lang="de-DE" sz="4400" b="1">
                <a:solidFill>
                  <a:srgbClr val="000099"/>
                </a:solidFill>
                <a:latin typeface="Frutiger 55 Roman" pitchFamily="34" charset="0"/>
              </a:rPr>
              <a:t>Fragen?</a:t>
            </a:r>
          </a:p>
          <a:p>
            <a:pPr algn="ctr">
              <a:lnSpc>
                <a:spcPct val="90000"/>
              </a:lnSpc>
            </a:pPr>
            <a:endParaRPr lang="de-DE" sz="4400" b="1">
              <a:solidFill>
                <a:srgbClr val="000099"/>
              </a:solidFill>
              <a:latin typeface="Frutiger 55 Roman" pitchFamily="34" charset="0"/>
            </a:endParaRPr>
          </a:p>
        </p:txBody>
      </p:sp>
    </p:spTree>
    <p:extLst>
      <p:ext uri="{BB962C8B-B14F-4D97-AF65-F5344CB8AC3E}">
        <p14:creationId xmlns:p14="http://schemas.microsoft.com/office/powerpoint/2010/main" val="207684698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121603"/>
                                        </p:tgtEl>
                                        <p:attrNameLst>
                                          <p:attrName>style.visibility</p:attrName>
                                        </p:attrNameLst>
                                      </p:cBhvr>
                                      <p:to>
                                        <p:strVal val="visible"/>
                                      </p:to>
                                    </p:set>
                                    <p:animEffect transition="in" filter="wipe(left)">
                                      <p:cBhvr>
                                        <p:cTn id="7" dur="500"/>
                                        <p:tgtEl>
                                          <p:spTgt spid="4121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3170423810"/>
      </p:ext>
    </p:extLst>
  </p:cSld>
  <p:clrMapOvr>
    <a:masterClrMapping/>
  </p:clrMapOvr>
  <p:transition>
    <p:zo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sp>
        <p:nvSpPr>
          <p:cNvPr id="4" name="Fußzeilenplatzhalter 3"/>
          <p:cNvSpPr>
            <a:spLocks noGrp="1"/>
          </p:cNvSpPr>
          <p:nvPr>
            <p:ph type="ftr" sz="quarter" idx="10"/>
          </p:nvPr>
        </p:nvSpPr>
        <p:spPr/>
        <p:txBody>
          <a:bodyPr/>
          <a:lstStyle/>
          <a:p>
            <a:pPr>
              <a:defRPr/>
            </a:pPr>
            <a:r>
              <a:rPr lang="de-DE" smtClean="0"/>
              <a:t>Prof. Dr.-Ing. Renz</a:t>
            </a:r>
            <a:endParaRPr lang="de-DE"/>
          </a:p>
        </p:txBody>
      </p:sp>
    </p:spTree>
    <p:extLst>
      <p:ext uri="{BB962C8B-B14F-4D97-AF65-F5344CB8AC3E}">
        <p14:creationId xmlns:p14="http://schemas.microsoft.com/office/powerpoint/2010/main" val="682887240"/>
      </p:ext>
    </p:extLst>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851" name="Text Box 3"/>
          <p:cNvSpPr txBox="1">
            <a:spLocks noChangeArrowheads="1"/>
          </p:cNvSpPr>
          <p:nvPr/>
        </p:nvSpPr>
        <p:spPr bwMode="auto">
          <a:xfrm>
            <a:off x="0" y="6383338"/>
            <a:ext cx="2525050" cy="21544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sz="800" dirty="0"/>
              <a:t>Quelle: </a:t>
            </a:r>
            <a:r>
              <a:rPr lang="de-DE" sz="800" dirty="0" smtClean="0"/>
              <a:t>in Anlehnung an Jung (2009: 898): </a:t>
            </a:r>
            <a:r>
              <a:rPr lang="de-DE" sz="800" dirty="0"/>
              <a:t>ABWL</a:t>
            </a:r>
          </a:p>
        </p:txBody>
      </p:sp>
      <p:sp>
        <p:nvSpPr>
          <p:cNvPr id="5" name="Titel 4"/>
          <p:cNvSpPr>
            <a:spLocks noGrp="1"/>
          </p:cNvSpPr>
          <p:nvPr>
            <p:ph type="title"/>
          </p:nvPr>
        </p:nvSpPr>
        <p:spPr>
          <a:xfrm>
            <a:off x="140568" y="96535"/>
            <a:ext cx="8686800" cy="418058"/>
          </a:xfrm>
        </p:spPr>
        <p:txBody>
          <a:bodyPr/>
          <a:lstStyle/>
          <a:p>
            <a:r>
              <a:rPr lang="de-DE" dirty="0" smtClean="0">
                <a:latin typeface="Frutiger 55 Roman" pitchFamily="34" charset="0"/>
              </a:rPr>
              <a:t>Personalmanagement</a:t>
            </a:r>
            <a:r>
              <a:rPr lang="de-DE" dirty="0">
                <a:latin typeface="Frutiger 55 Roman" pitchFamily="34" charset="0"/>
              </a:rPr>
              <a:t/>
            </a:r>
            <a:br>
              <a:rPr lang="de-DE" dirty="0">
                <a:latin typeface="Frutiger 55 Roman" pitchFamily="34" charset="0"/>
              </a:rPr>
            </a:br>
            <a:endParaRPr lang="de-DE" dirty="0"/>
          </a:p>
        </p:txBody>
      </p:sp>
      <p:graphicFrame>
        <p:nvGraphicFramePr>
          <p:cNvPr id="6" name="Diagramm 5"/>
          <p:cNvGraphicFramePr/>
          <p:nvPr>
            <p:extLst/>
          </p:nvPr>
        </p:nvGraphicFramePr>
        <p:xfrm>
          <a:off x="159256" y="1349406"/>
          <a:ext cx="889248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feil nach unten 2"/>
          <p:cNvSpPr/>
          <p:nvPr/>
        </p:nvSpPr>
        <p:spPr bwMode="auto">
          <a:xfrm>
            <a:off x="447288" y="1326752"/>
            <a:ext cx="288032" cy="43204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Frutiger 55 Roman" pitchFamily="34" charset="0"/>
            </a:endParaRPr>
          </a:p>
        </p:txBody>
      </p:sp>
    </p:spTree>
    <p:extLst>
      <p:ext uri="{BB962C8B-B14F-4D97-AF65-F5344CB8AC3E}">
        <p14:creationId xmlns:p14="http://schemas.microsoft.com/office/powerpoint/2010/main" val="309202568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1</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„Personalplanung: Welche Kompetenzen/Mitarbeiter brauche ich?“</a:t>
            </a:r>
            <a:endParaRPr lang="de-DE" sz="20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Entscheidung </a:t>
            </a:r>
            <a:r>
              <a:rPr lang="de-DE" sz="1600" b="1" dirty="0" err="1">
                <a:solidFill>
                  <a:srgbClr val="000000"/>
                </a:solidFill>
                <a:latin typeface="Arial" panose="020B0604020202020204" pitchFamily="34" charset="0"/>
                <a:cs typeface="Arial" panose="020B0604020202020204" pitchFamily="34" charset="0"/>
              </a:rPr>
              <a:t>Make</a:t>
            </a:r>
            <a:r>
              <a:rPr lang="de-DE" sz="1600" b="1" dirty="0">
                <a:solidFill>
                  <a:srgbClr val="000000"/>
                </a:solidFill>
                <a:latin typeface="Arial" panose="020B0604020202020204" pitchFamily="34" charset="0"/>
                <a:cs typeface="Arial" panose="020B0604020202020204" pitchFamily="34" charset="0"/>
              </a:rPr>
              <a:t>- </a:t>
            </a:r>
            <a:r>
              <a:rPr lang="de-DE" sz="1600" b="1" dirty="0" err="1">
                <a:solidFill>
                  <a:srgbClr val="000000"/>
                </a:solidFill>
                <a:latin typeface="Arial" panose="020B0604020202020204" pitchFamily="34" charset="0"/>
                <a:cs typeface="Arial" panose="020B0604020202020204" pitchFamily="34" charset="0"/>
              </a:rPr>
              <a:t>or</a:t>
            </a:r>
            <a:r>
              <a:rPr lang="de-DE" sz="1600" b="1" dirty="0">
                <a:solidFill>
                  <a:srgbClr val="000000"/>
                </a:solidFill>
                <a:latin typeface="Arial" panose="020B0604020202020204" pitchFamily="34" charset="0"/>
                <a:cs typeface="Arial" panose="020B0604020202020204" pitchFamily="34" charset="0"/>
              </a:rPr>
              <a:t> -</a:t>
            </a:r>
            <a:r>
              <a:rPr lang="de-DE" sz="1600" b="1" dirty="0" err="1">
                <a:solidFill>
                  <a:srgbClr val="000000"/>
                </a:solidFill>
                <a:latin typeface="Arial" panose="020B0604020202020204" pitchFamily="34" charset="0"/>
                <a:cs typeface="Arial" panose="020B0604020202020204" pitchFamily="34" charset="0"/>
              </a:rPr>
              <a:t>Buy</a:t>
            </a:r>
            <a:r>
              <a:rPr lang="de-DE" sz="1600" b="1" dirty="0">
                <a:solidFill>
                  <a:srgbClr val="000000"/>
                </a:solidFill>
                <a:latin typeface="Arial" panose="020B0604020202020204" pitchFamily="34" charset="0"/>
                <a:cs typeface="Arial" panose="020B0604020202020204" pitchFamily="34" charset="0"/>
              </a:rPr>
              <a:t>, Cloud-Working vs. Rekrutierung </a:t>
            </a:r>
            <a:endParaRPr lang="de-DE" sz="1600" b="1" dirty="0" smtClean="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Erstellung bisheriger Werkzeuge</a:t>
            </a:r>
            <a:r>
              <a:rPr lang="de-DE" sz="1600" b="1" dirty="0">
                <a:solidFill>
                  <a:srgbClr val="000000"/>
                </a:solidFill>
                <a:latin typeface="Arial" panose="020B0604020202020204" pitchFamily="34" charset="0"/>
                <a:cs typeface="Arial" panose="020B0604020202020204" pitchFamily="34" charset="0"/>
              </a:rPr>
              <a:t>, </a:t>
            </a:r>
            <a:r>
              <a:rPr lang="de-DE" sz="1600" b="1" dirty="0" smtClean="0">
                <a:solidFill>
                  <a:srgbClr val="000000"/>
                </a:solidFill>
                <a:latin typeface="Arial" panose="020B0604020202020204" pitchFamily="34" charset="0"/>
                <a:cs typeface="Arial" panose="020B0604020202020204" pitchFamily="34" charset="0"/>
              </a:rPr>
              <a:t>Checklisten, Formulare </a:t>
            </a:r>
            <a:r>
              <a:rPr lang="de-DE" sz="1600" b="1" dirty="0">
                <a:solidFill>
                  <a:srgbClr val="000000"/>
                </a:solidFill>
                <a:latin typeface="Arial" panose="020B0604020202020204" pitchFamily="34" charset="0"/>
                <a:cs typeface="Arial" panose="020B0604020202020204" pitchFamily="34" charset="0"/>
              </a:rPr>
              <a:t>für </a:t>
            </a:r>
            <a:r>
              <a:rPr lang="de-DE" sz="1600" b="1" dirty="0" smtClean="0">
                <a:solidFill>
                  <a:srgbClr val="000000"/>
                </a:solidFill>
                <a:latin typeface="Arial" panose="020B0604020202020204" pitchFamily="34" charset="0"/>
                <a:cs typeface="Arial" panose="020B0604020202020204" pitchFamily="34" charset="0"/>
              </a:rPr>
              <a:t>die Personalplanung</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Planung von Personalkapazitäten, Vorhersagebedarf, qualitativ und quantitativ</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Erstellen </a:t>
            </a:r>
            <a:r>
              <a:rPr lang="de-DE" sz="1600" b="1" dirty="0" smtClean="0">
                <a:solidFill>
                  <a:srgbClr val="000000"/>
                </a:solidFill>
                <a:latin typeface="Arial" panose="020B0604020202020204" pitchFamily="34" charset="0"/>
                <a:cs typeface="Arial" panose="020B0604020202020204" pitchFamily="34" charset="0"/>
              </a:rPr>
              <a:t>eines </a:t>
            </a:r>
            <a:r>
              <a:rPr lang="de-DE" sz="1600" b="1" dirty="0">
                <a:solidFill>
                  <a:srgbClr val="000000"/>
                </a:solidFill>
                <a:latin typeface="Arial" panose="020B0604020202020204" pitchFamily="34" charset="0"/>
                <a:cs typeface="Arial" panose="020B0604020202020204" pitchFamily="34" charset="0"/>
              </a:rPr>
              <a:t>Konzepts für </a:t>
            </a:r>
            <a:r>
              <a:rPr lang="de-DE" sz="1600" b="1" dirty="0" smtClean="0">
                <a:solidFill>
                  <a:srgbClr val="000000"/>
                </a:solidFill>
                <a:latin typeface="Arial" panose="020B0604020202020204" pitchFamily="34" charset="0"/>
                <a:cs typeface="Arial" panose="020B0604020202020204" pitchFamily="34" charset="0"/>
              </a:rPr>
              <a:t>Personalplanung in KmU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Kompetenzprofile festlegen / definieren,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Stellenbeschreibungen erstellen</a:t>
            </a: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Überprüfung in mehreren Unternehmen</a:t>
            </a:r>
            <a:r>
              <a:rPr lang="de-DE" sz="1600" b="1" dirty="0" smtClean="0">
                <a:solidFill>
                  <a:srgbClr val="000000"/>
                </a:solidFill>
                <a:latin typeface="Arial" panose="020B0604020202020204" pitchFamily="34" charset="0"/>
                <a:cs typeface="Arial" panose="020B0604020202020204" pitchFamily="34" charset="0"/>
              </a:rPr>
              <a:t>!</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Ausblick auf zukünftige Fähigkeiten bei Arbeit 4.0</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278514408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851" name="Text Box 3"/>
          <p:cNvSpPr txBox="1">
            <a:spLocks noChangeArrowheads="1"/>
          </p:cNvSpPr>
          <p:nvPr/>
        </p:nvSpPr>
        <p:spPr bwMode="auto">
          <a:xfrm>
            <a:off x="0" y="6383338"/>
            <a:ext cx="2525050" cy="21544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sz="800" dirty="0"/>
              <a:t>Quelle: </a:t>
            </a:r>
            <a:r>
              <a:rPr lang="de-DE" sz="800" dirty="0" smtClean="0"/>
              <a:t>in Anlehnung an Jung (2009: 898): </a:t>
            </a:r>
            <a:r>
              <a:rPr lang="de-DE" sz="800" dirty="0"/>
              <a:t>ABWL</a:t>
            </a:r>
          </a:p>
        </p:txBody>
      </p:sp>
      <p:sp>
        <p:nvSpPr>
          <p:cNvPr id="5" name="Titel 4"/>
          <p:cNvSpPr>
            <a:spLocks noGrp="1"/>
          </p:cNvSpPr>
          <p:nvPr>
            <p:ph type="title"/>
          </p:nvPr>
        </p:nvSpPr>
        <p:spPr>
          <a:xfrm>
            <a:off x="140568" y="96535"/>
            <a:ext cx="8686800" cy="418058"/>
          </a:xfrm>
        </p:spPr>
        <p:txBody>
          <a:bodyPr/>
          <a:lstStyle/>
          <a:p>
            <a:r>
              <a:rPr lang="de-DE" dirty="0" smtClean="0">
                <a:latin typeface="Frutiger 55 Roman" pitchFamily="34" charset="0"/>
              </a:rPr>
              <a:t>Personalmanagement</a:t>
            </a:r>
            <a:r>
              <a:rPr lang="de-DE" dirty="0">
                <a:latin typeface="Frutiger 55 Roman" pitchFamily="34" charset="0"/>
              </a:rPr>
              <a:t/>
            </a:r>
            <a:br>
              <a:rPr lang="de-DE" dirty="0">
                <a:latin typeface="Frutiger 55 Roman" pitchFamily="34" charset="0"/>
              </a:rPr>
            </a:br>
            <a:endParaRPr lang="de-DE" dirty="0"/>
          </a:p>
        </p:txBody>
      </p:sp>
      <p:graphicFrame>
        <p:nvGraphicFramePr>
          <p:cNvPr id="6" name="Diagramm 5"/>
          <p:cNvGraphicFramePr/>
          <p:nvPr>
            <p:extLst/>
          </p:nvPr>
        </p:nvGraphicFramePr>
        <p:xfrm>
          <a:off x="159256" y="1349406"/>
          <a:ext cx="889248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feil nach unten 2"/>
          <p:cNvSpPr/>
          <p:nvPr/>
        </p:nvSpPr>
        <p:spPr bwMode="auto">
          <a:xfrm>
            <a:off x="2051720" y="1382198"/>
            <a:ext cx="288032" cy="43204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Frutiger 55 Roman" pitchFamily="34" charset="0"/>
            </a:endParaRPr>
          </a:p>
        </p:txBody>
      </p:sp>
    </p:spTree>
    <p:extLst>
      <p:ext uri="{BB962C8B-B14F-4D97-AF65-F5344CB8AC3E}">
        <p14:creationId xmlns:p14="http://schemas.microsoft.com/office/powerpoint/2010/main" val="292000144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ußzeilenplatzhalter 3"/>
          <p:cNvSpPr>
            <a:spLocks noGrp="1"/>
          </p:cNvSpPr>
          <p:nvPr>
            <p:ph type="ftr" sz="quarter" idx="10"/>
          </p:nvPr>
        </p:nvSpPr>
        <p:spPr>
          <a:noFill/>
        </p:spPr>
        <p:txBody>
          <a:bodyPr/>
          <a:lstStyle>
            <a:lvl1pPr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r>
              <a:rPr lang="de-DE" sz="1100">
                <a:solidFill>
                  <a:srgbClr val="B1B3B4"/>
                </a:solidFill>
                <a:latin typeface="Arial" pitchFamily="34" charset="0"/>
                <a:cs typeface="Arial" pitchFamily="34" charset="0"/>
              </a:rPr>
              <a:t>Prof. Dr.-Ing. Renz</a:t>
            </a:r>
          </a:p>
        </p:txBody>
      </p:sp>
      <p:sp>
        <p:nvSpPr>
          <p:cNvPr id="47107" name="Rectangle 2"/>
          <p:cNvSpPr>
            <a:spLocks noGrp="1" noChangeArrowheads="1"/>
          </p:cNvSpPr>
          <p:nvPr>
            <p:ph type="title"/>
          </p:nvPr>
        </p:nvSpPr>
        <p:spPr bwMode="auto">
          <a:xfrm>
            <a:off x="107950" y="177800"/>
            <a:ext cx="8399463" cy="514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de-DE" dirty="0">
                <a:latin typeface="Arial" pitchFamily="34" charset="0"/>
                <a:cs typeface="Arial" pitchFamily="34" charset="0"/>
              </a:rPr>
              <a:t>Steckbrief Thema </a:t>
            </a:r>
            <a:r>
              <a:rPr lang="de-DE" dirty="0" smtClean="0">
                <a:latin typeface="Arial" pitchFamily="34" charset="0"/>
                <a:cs typeface="Arial" pitchFamily="34" charset="0"/>
              </a:rPr>
              <a:t>2</a:t>
            </a:r>
            <a:endParaRPr lang="de-DE" dirty="0">
              <a:latin typeface="Arial" pitchFamily="34" charset="0"/>
              <a:cs typeface="Arial" pitchFamily="34" charset="0"/>
            </a:endParaRPr>
          </a:p>
        </p:txBody>
      </p:sp>
      <p:sp>
        <p:nvSpPr>
          <p:cNvPr id="47108" name="Text Box 3"/>
          <p:cNvSpPr txBox="1">
            <a:spLocks noChangeArrowheads="1"/>
          </p:cNvSpPr>
          <p:nvPr/>
        </p:nvSpPr>
        <p:spPr bwMode="auto">
          <a:xfrm>
            <a:off x="249546" y="836712"/>
            <a:ext cx="8661400" cy="550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55600" indent="-355600" eaLnBrk="0" hangingPunct="0">
              <a:defRPr sz="2400">
                <a:solidFill>
                  <a:schemeClr val="tx1"/>
                </a:solidFill>
                <a:latin typeface="Frutiger 45 Light" pitchFamily="34" charset="0"/>
              </a:defRPr>
            </a:lvl1pPr>
            <a:lvl2pPr marL="742950" indent="-285750" eaLnBrk="0" hangingPunct="0">
              <a:defRPr sz="2400">
                <a:solidFill>
                  <a:schemeClr val="tx1"/>
                </a:solidFill>
                <a:latin typeface="Frutiger 45 Light" pitchFamily="34" charset="0"/>
              </a:defRPr>
            </a:lvl2pPr>
            <a:lvl3pPr marL="1143000" indent="-228600" eaLnBrk="0" hangingPunct="0">
              <a:defRPr sz="2400">
                <a:solidFill>
                  <a:schemeClr val="tx1"/>
                </a:solidFill>
                <a:latin typeface="Frutiger 45 Light" pitchFamily="34" charset="0"/>
              </a:defRPr>
            </a:lvl3pPr>
            <a:lvl4pPr marL="1600200" indent="-228600" eaLnBrk="0" hangingPunct="0">
              <a:defRPr sz="2400">
                <a:solidFill>
                  <a:schemeClr val="tx1"/>
                </a:solidFill>
                <a:latin typeface="Frutiger 45 Light" pitchFamily="34" charset="0"/>
              </a:defRPr>
            </a:lvl4pPr>
            <a:lvl5pPr marL="2057400" indent="-228600" eaLnBrk="0" hangingPunct="0">
              <a:defRPr sz="2400">
                <a:solidFill>
                  <a:schemeClr val="tx1"/>
                </a:solidFill>
                <a:latin typeface="Frutiger 45 Light" pitchFamily="34" charset="0"/>
              </a:defRPr>
            </a:lvl5pPr>
            <a:lvl6pPr marL="2514600" indent="-228600" eaLnBrk="0" fontAlgn="base" hangingPunct="0">
              <a:spcBef>
                <a:spcPct val="0"/>
              </a:spcBef>
              <a:spcAft>
                <a:spcPct val="0"/>
              </a:spcAft>
              <a:defRPr sz="2400">
                <a:solidFill>
                  <a:schemeClr val="tx1"/>
                </a:solidFill>
                <a:latin typeface="Frutiger 45 Light" pitchFamily="34" charset="0"/>
              </a:defRPr>
            </a:lvl6pPr>
            <a:lvl7pPr marL="2971800" indent="-228600" eaLnBrk="0" fontAlgn="base" hangingPunct="0">
              <a:spcBef>
                <a:spcPct val="0"/>
              </a:spcBef>
              <a:spcAft>
                <a:spcPct val="0"/>
              </a:spcAft>
              <a:defRPr sz="2400">
                <a:solidFill>
                  <a:schemeClr val="tx1"/>
                </a:solidFill>
                <a:latin typeface="Frutiger 45 Light" pitchFamily="34" charset="0"/>
              </a:defRPr>
            </a:lvl7pPr>
            <a:lvl8pPr marL="3429000" indent="-228600" eaLnBrk="0" fontAlgn="base" hangingPunct="0">
              <a:spcBef>
                <a:spcPct val="0"/>
              </a:spcBef>
              <a:spcAft>
                <a:spcPct val="0"/>
              </a:spcAft>
              <a:defRPr sz="2400">
                <a:solidFill>
                  <a:schemeClr val="tx1"/>
                </a:solidFill>
                <a:latin typeface="Frutiger 45 Light" pitchFamily="34" charset="0"/>
              </a:defRPr>
            </a:lvl8pPr>
            <a:lvl9pPr marL="3886200" indent="-228600" eaLnBrk="0" fontAlgn="base" hangingPunct="0">
              <a:spcBef>
                <a:spcPct val="0"/>
              </a:spcBef>
              <a:spcAft>
                <a:spcPct val="0"/>
              </a:spcAft>
              <a:defRPr sz="2400">
                <a:solidFill>
                  <a:schemeClr val="tx1"/>
                </a:solidFill>
                <a:latin typeface="Frutiger 45 Light" pitchFamily="34" charset="0"/>
              </a:defRPr>
            </a:lvl9pPr>
          </a:lstStyle>
          <a:p>
            <a:pPr eaLnBrk="1" hangingPunct="1">
              <a:defRPr/>
            </a:pPr>
            <a:r>
              <a:rPr lang="de-DE" sz="2000" b="1" dirty="0" smtClean="0">
                <a:solidFill>
                  <a:srgbClr val="FF0000"/>
                </a:solidFill>
                <a:latin typeface="Arial" panose="020B0604020202020204" pitchFamily="34" charset="0"/>
                <a:cs typeface="Arial" pitchFamily="34" charset="0"/>
              </a:rPr>
              <a:t>„Personalbeschaffung: Wie finde ich zukünftig Mitarbeiter?“</a:t>
            </a:r>
            <a:endParaRPr lang="de-DE" sz="20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endParaRPr lang="de-DE" sz="1600" b="1" dirty="0">
              <a:solidFill>
                <a:srgbClr val="FF0000"/>
              </a:solidFill>
              <a:latin typeface="Arial" panose="020B0604020202020204" pitchFamily="34" charset="0"/>
              <a:cs typeface="Arial" pitchFamily="34" charset="0"/>
            </a:endParaRPr>
          </a:p>
          <a:p>
            <a:pPr eaLnBrk="1" fontAlgn="base" hangingPunct="1">
              <a:spcBef>
                <a:spcPct val="0"/>
              </a:spcBef>
              <a:spcAft>
                <a:spcPct val="0"/>
              </a:spcAft>
              <a:defRPr/>
            </a:pPr>
            <a:r>
              <a:rPr lang="de-DE" sz="1600" b="1" dirty="0">
                <a:solidFill>
                  <a:srgbClr val="000000"/>
                </a:solidFill>
                <a:latin typeface="Arial" panose="020B0604020202020204" pitchFamily="34" charset="0"/>
                <a:cs typeface="Arial" pitchFamily="34" charset="0"/>
              </a:rPr>
              <a:t>Teilaspekte:</a:t>
            </a:r>
            <a:endParaRPr lang="de-DE" sz="1200" b="1" dirty="0">
              <a:solidFill>
                <a:srgbClr val="000000"/>
              </a:solidFill>
              <a:latin typeface="Arial" panose="020B0604020202020204" pitchFamily="34" charset="0"/>
              <a:cs typeface="Arial" pitchFamily="34" charset="0"/>
            </a:endParaRPr>
          </a:p>
          <a:p>
            <a:pPr eaLnBrk="1" hangingPunct="1">
              <a:defRPr/>
            </a:pPr>
            <a:endParaRPr lang="de-DE" sz="1200" b="1" dirty="0">
              <a:solidFill>
                <a:srgbClr val="000000"/>
              </a:solidFill>
              <a:latin typeface="Arial" panose="020B0604020202020204" pitchFamily="34" charset="0"/>
              <a:cs typeface="Arial"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Beschreibung der Möglichkeiten der Personalbeschaffung</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Fokus: innovative Konzepte!</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Erstellung bisheriger </a:t>
            </a:r>
            <a:r>
              <a:rPr lang="de-DE" sz="1600" b="1" dirty="0">
                <a:solidFill>
                  <a:srgbClr val="000000"/>
                </a:solidFill>
                <a:latin typeface="Arial" panose="020B0604020202020204" pitchFamily="34" charset="0"/>
                <a:cs typeface="Arial" panose="020B0604020202020204" pitchFamily="34" charset="0"/>
              </a:rPr>
              <a:t>Werkzeuge, </a:t>
            </a:r>
            <a:r>
              <a:rPr lang="de-DE" sz="1600" b="1" dirty="0" smtClean="0">
                <a:solidFill>
                  <a:srgbClr val="000000"/>
                </a:solidFill>
                <a:latin typeface="Arial" panose="020B0604020202020204" pitchFamily="34" charset="0"/>
                <a:cs typeface="Arial" panose="020B0604020202020204" pitchFamily="34" charset="0"/>
              </a:rPr>
              <a:t>Checklisten, </a:t>
            </a:r>
            <a:r>
              <a:rPr lang="de-DE" sz="1600" b="1" dirty="0">
                <a:solidFill>
                  <a:srgbClr val="000000"/>
                </a:solidFill>
                <a:latin typeface="Arial" panose="020B0604020202020204" pitchFamily="34" charset="0"/>
                <a:cs typeface="Arial" panose="020B0604020202020204" pitchFamily="34" charset="0"/>
              </a:rPr>
              <a:t>Formulare für </a:t>
            </a:r>
            <a:r>
              <a:rPr lang="de-DE" sz="1600" b="1" dirty="0" smtClean="0">
                <a:solidFill>
                  <a:srgbClr val="000000"/>
                </a:solidFill>
                <a:latin typeface="Arial" panose="020B0604020202020204" pitchFamily="34" charset="0"/>
                <a:cs typeface="Arial" panose="020B0604020202020204" pitchFamily="34" charset="0"/>
              </a:rPr>
              <a:t>die Personalbeschaffung</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a:solidFill>
                  <a:srgbClr val="000000"/>
                </a:solidFill>
                <a:latin typeface="Arial" panose="020B0604020202020204" pitchFamily="34" charset="0"/>
                <a:cs typeface="Arial" panose="020B0604020202020204" pitchFamily="34" charset="0"/>
              </a:rPr>
              <a:t>Erstellen </a:t>
            </a:r>
            <a:r>
              <a:rPr lang="de-DE" sz="1600" b="1" dirty="0" smtClean="0">
                <a:solidFill>
                  <a:srgbClr val="000000"/>
                </a:solidFill>
                <a:latin typeface="Arial" panose="020B0604020202020204" pitchFamily="34" charset="0"/>
                <a:cs typeface="Arial" panose="020B0604020202020204" pitchFamily="34" charset="0"/>
              </a:rPr>
              <a:t>eines </a:t>
            </a:r>
            <a:r>
              <a:rPr lang="de-DE" sz="1600" b="1" dirty="0">
                <a:solidFill>
                  <a:srgbClr val="000000"/>
                </a:solidFill>
                <a:latin typeface="Arial" panose="020B0604020202020204" pitchFamily="34" charset="0"/>
                <a:cs typeface="Arial" panose="020B0604020202020204" pitchFamily="34" charset="0"/>
              </a:rPr>
              <a:t>Konzepts für </a:t>
            </a:r>
            <a:r>
              <a:rPr lang="de-DE" sz="1600" b="1" dirty="0" smtClean="0">
                <a:solidFill>
                  <a:srgbClr val="000000"/>
                </a:solidFill>
                <a:latin typeface="Arial" panose="020B0604020202020204" pitchFamily="34" charset="0"/>
                <a:cs typeface="Arial" panose="020B0604020202020204" pitchFamily="34" charset="0"/>
              </a:rPr>
              <a:t>Personalbeschaffung in KmU</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Kompetenzprofile festlegen / definieren,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Stellenbeschreibungen erstellen</a:t>
            </a: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Überprüfung in mehreren Unternehmen!</a:t>
            </a:r>
            <a:endParaRPr lang="de-DE" sz="1600" b="1" dirty="0">
              <a:solidFill>
                <a:srgbClr val="000000"/>
              </a:solidFill>
              <a:latin typeface="Arial" panose="020B0604020202020204" pitchFamily="34" charset="0"/>
              <a:cs typeface="Arial" panose="020B0604020202020204" pitchFamily="34" charset="0"/>
            </a:endParaRPr>
          </a:p>
          <a:p>
            <a:pPr eaLnBrk="1" hangingPunct="1">
              <a:buFont typeface="Arial" panose="020B0604020202020204" pitchFamily="34" charset="0"/>
              <a:buChar char="•"/>
              <a:defRPr/>
            </a:pPr>
            <a:r>
              <a:rPr lang="de-DE" sz="1600" b="1" dirty="0" smtClean="0">
                <a:solidFill>
                  <a:srgbClr val="000000"/>
                </a:solidFill>
                <a:latin typeface="Arial" panose="020B0604020202020204" pitchFamily="34" charset="0"/>
                <a:cs typeface="Arial" panose="020B0604020202020204" pitchFamily="34" charset="0"/>
              </a:rPr>
              <a:t>Ausblick auf zukünftige Fähigkeiten bei Arbeit 4.0</a:t>
            </a:r>
            <a:endParaRPr lang="de-DE" sz="1600" b="1" dirty="0">
              <a:solidFill>
                <a:srgbClr val="000000"/>
              </a:solidFill>
              <a:latin typeface="Arial" panose="020B0604020202020204" pitchFamily="34" charset="0"/>
              <a:cs typeface="Arial" panose="020B0604020202020204" pitchFamily="34" charset="0"/>
            </a:endParaRPr>
          </a:p>
          <a:p>
            <a:pPr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endParaRPr lang="de-DE" sz="1200" b="1" dirty="0">
              <a:solidFill>
                <a:srgbClr val="000000"/>
              </a:solidFill>
              <a:latin typeface="Arial" pitchFamily="34" charset="0"/>
              <a:cs typeface="Arial" pitchFamily="34" charset="0"/>
            </a:endParaRPr>
          </a:p>
          <a:p>
            <a:pPr marL="0" indent="0" eaLnBrk="1" fontAlgn="base" hangingPunct="1">
              <a:spcBef>
                <a:spcPct val="0"/>
              </a:spcBef>
              <a:spcAft>
                <a:spcPct val="0"/>
              </a:spcAft>
              <a:defRPr/>
            </a:pPr>
            <a:r>
              <a:rPr lang="de-DE" sz="1200" b="1" dirty="0">
                <a:solidFill>
                  <a:srgbClr val="000000"/>
                </a:solidFill>
                <a:latin typeface="Arial" pitchFamily="34" charset="0"/>
                <a:cs typeface="Arial" pitchFamily="34" charset="0"/>
              </a:rPr>
              <a:t>Ansprechpartner:</a:t>
            </a:r>
          </a:p>
          <a:p>
            <a:r>
              <a:rPr lang="de-DE" sz="1200" dirty="0" smtClean="0">
                <a:solidFill>
                  <a:srgbClr val="000000"/>
                </a:solidFill>
                <a:latin typeface="Arial" pitchFamily="34" charset="0"/>
                <a:cs typeface="Arial" pitchFamily="34" charset="0"/>
              </a:rPr>
              <a:t>Dipl.- Ing.</a:t>
            </a:r>
          </a:p>
          <a:p>
            <a:r>
              <a:rPr lang="de-DE" sz="1200" dirty="0" smtClean="0">
                <a:solidFill>
                  <a:srgbClr val="000000"/>
                </a:solidFill>
                <a:latin typeface="Arial" pitchFamily="34" charset="0"/>
                <a:cs typeface="Arial" pitchFamily="34" charset="0"/>
              </a:rPr>
              <a:t>Claus </a:t>
            </a:r>
            <a:r>
              <a:rPr lang="de-DE" sz="1200" dirty="0">
                <a:solidFill>
                  <a:srgbClr val="000000"/>
                </a:solidFill>
                <a:latin typeface="Arial" pitchFamily="34" charset="0"/>
                <a:cs typeface="Arial" pitchFamily="34" charset="0"/>
              </a:rPr>
              <a:t>Schönfelder – Geschäftsführer</a:t>
            </a:r>
          </a:p>
          <a:p>
            <a:r>
              <a:rPr lang="de-DE" sz="1200" dirty="0">
                <a:solidFill>
                  <a:srgbClr val="000000"/>
                </a:solidFill>
                <a:latin typeface="Arial" pitchFamily="34" charset="0"/>
                <a:cs typeface="Arial" pitchFamily="34" charset="0"/>
              </a:rPr>
              <a:t>Im </a:t>
            </a:r>
            <a:r>
              <a:rPr lang="de-DE" sz="1200" dirty="0" err="1">
                <a:solidFill>
                  <a:srgbClr val="000000"/>
                </a:solidFill>
                <a:latin typeface="Arial" pitchFamily="34" charset="0"/>
                <a:cs typeface="Arial" pitchFamily="34" charset="0"/>
              </a:rPr>
              <a:t>Kühnenbach</a:t>
            </a:r>
            <a:r>
              <a:rPr lang="de-DE" sz="1200" dirty="0">
                <a:solidFill>
                  <a:srgbClr val="000000"/>
                </a:solidFill>
                <a:latin typeface="Arial" pitchFamily="34" charset="0"/>
                <a:cs typeface="Arial" pitchFamily="34" charset="0"/>
              </a:rPr>
              <a:t> 47/3</a:t>
            </a:r>
          </a:p>
          <a:p>
            <a:r>
              <a:rPr lang="de-DE" sz="1200" dirty="0">
                <a:solidFill>
                  <a:srgbClr val="000000"/>
                </a:solidFill>
                <a:latin typeface="Arial" pitchFamily="34" charset="0"/>
                <a:cs typeface="Arial" pitchFamily="34" charset="0"/>
              </a:rPr>
              <a:t>72793 </a:t>
            </a:r>
            <a:r>
              <a:rPr lang="de-DE" sz="1200" dirty="0" err="1">
                <a:solidFill>
                  <a:srgbClr val="000000"/>
                </a:solidFill>
                <a:latin typeface="Arial" pitchFamily="34" charset="0"/>
                <a:cs typeface="Arial" pitchFamily="34" charset="0"/>
              </a:rPr>
              <a:t>Pfullingen</a:t>
            </a:r>
            <a:endParaRPr lang="de-DE" sz="1200" dirty="0">
              <a:solidFill>
                <a:srgbClr val="000000"/>
              </a:solidFill>
              <a:latin typeface="Arial" pitchFamily="34" charset="0"/>
              <a:cs typeface="Arial" pitchFamily="34" charset="0"/>
            </a:endParaRPr>
          </a:p>
          <a:p>
            <a:endParaRPr lang="de-DE" sz="1200" dirty="0">
              <a:solidFill>
                <a:srgbClr val="000000"/>
              </a:solidFill>
              <a:latin typeface="Arial" pitchFamily="34" charset="0"/>
              <a:cs typeface="Arial" pitchFamily="34" charset="0"/>
            </a:endParaRPr>
          </a:p>
          <a:p>
            <a:r>
              <a:rPr lang="de-DE" sz="1200" dirty="0">
                <a:solidFill>
                  <a:srgbClr val="000000"/>
                </a:solidFill>
                <a:latin typeface="Arial" pitchFamily="34" charset="0"/>
                <a:cs typeface="Arial" pitchFamily="34" charset="0"/>
              </a:rPr>
              <a:t>Telefon: +49 162 756 1260</a:t>
            </a:r>
          </a:p>
          <a:p>
            <a:r>
              <a:rPr lang="de-DE" sz="1200" dirty="0">
                <a:solidFill>
                  <a:srgbClr val="000000"/>
                </a:solidFill>
                <a:latin typeface="Arial" pitchFamily="34" charset="0"/>
                <a:cs typeface="Arial" pitchFamily="34" charset="0"/>
              </a:rPr>
              <a:t>E-Mail: </a:t>
            </a:r>
            <a:r>
              <a:rPr lang="de-DE" sz="1200" dirty="0" err="1">
                <a:solidFill>
                  <a:srgbClr val="000000"/>
                </a:solidFill>
                <a:latin typeface="Arial" pitchFamily="34" charset="0"/>
                <a:cs typeface="Arial" pitchFamily="34" charset="0"/>
              </a:rPr>
              <a:t>info</a:t>
            </a:r>
            <a:r>
              <a:rPr lang="de-DE" sz="1200" dirty="0">
                <a:solidFill>
                  <a:srgbClr val="000000"/>
                </a:solidFill>
                <a:latin typeface="Arial" pitchFamily="34" charset="0"/>
                <a:cs typeface="Arial" pitchFamily="34" charset="0"/>
              </a:rPr>
              <a:t>(at)27kcloud.de</a:t>
            </a: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64288" y="121090"/>
            <a:ext cx="1405930" cy="559248"/>
          </a:xfrm>
          <a:prstGeom prst="rect">
            <a:avLst/>
          </a:prstGeom>
        </p:spPr>
      </p:pic>
    </p:spTree>
    <p:extLst>
      <p:ext uri="{BB962C8B-B14F-4D97-AF65-F5344CB8AC3E}">
        <p14:creationId xmlns:p14="http://schemas.microsoft.com/office/powerpoint/2010/main" val="29484703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851" name="Text Box 3"/>
          <p:cNvSpPr txBox="1">
            <a:spLocks noChangeArrowheads="1"/>
          </p:cNvSpPr>
          <p:nvPr/>
        </p:nvSpPr>
        <p:spPr bwMode="auto">
          <a:xfrm>
            <a:off x="0" y="6383338"/>
            <a:ext cx="2525050" cy="215444"/>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sz="800" dirty="0"/>
              <a:t>Quelle: </a:t>
            </a:r>
            <a:r>
              <a:rPr lang="de-DE" sz="800" dirty="0" smtClean="0"/>
              <a:t>in Anlehnung an Jung (2009: 898): </a:t>
            </a:r>
            <a:r>
              <a:rPr lang="de-DE" sz="800" dirty="0"/>
              <a:t>ABWL</a:t>
            </a:r>
          </a:p>
        </p:txBody>
      </p:sp>
      <p:sp>
        <p:nvSpPr>
          <p:cNvPr id="5" name="Titel 4"/>
          <p:cNvSpPr>
            <a:spLocks noGrp="1"/>
          </p:cNvSpPr>
          <p:nvPr>
            <p:ph type="title"/>
          </p:nvPr>
        </p:nvSpPr>
        <p:spPr>
          <a:xfrm>
            <a:off x="140568" y="96535"/>
            <a:ext cx="8686800" cy="418058"/>
          </a:xfrm>
        </p:spPr>
        <p:txBody>
          <a:bodyPr/>
          <a:lstStyle/>
          <a:p>
            <a:r>
              <a:rPr lang="de-DE" dirty="0" smtClean="0">
                <a:latin typeface="Frutiger 55 Roman" pitchFamily="34" charset="0"/>
              </a:rPr>
              <a:t>Personalmanagement</a:t>
            </a:r>
            <a:r>
              <a:rPr lang="de-DE" dirty="0">
                <a:latin typeface="Frutiger 55 Roman" pitchFamily="34" charset="0"/>
              </a:rPr>
              <a:t/>
            </a:r>
            <a:br>
              <a:rPr lang="de-DE" dirty="0">
                <a:latin typeface="Frutiger 55 Roman" pitchFamily="34" charset="0"/>
              </a:rPr>
            </a:br>
            <a:endParaRPr lang="de-DE" dirty="0"/>
          </a:p>
        </p:txBody>
      </p:sp>
      <p:graphicFrame>
        <p:nvGraphicFramePr>
          <p:cNvPr id="6" name="Diagramm 5"/>
          <p:cNvGraphicFramePr/>
          <p:nvPr>
            <p:extLst/>
          </p:nvPr>
        </p:nvGraphicFramePr>
        <p:xfrm>
          <a:off x="159256" y="1349406"/>
          <a:ext cx="8892480" cy="2088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Pfeil nach unten 2"/>
          <p:cNvSpPr/>
          <p:nvPr/>
        </p:nvSpPr>
        <p:spPr bwMode="auto">
          <a:xfrm>
            <a:off x="3707904" y="1353169"/>
            <a:ext cx="288032" cy="43204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Frutiger 55 Roman" pitchFamily="34" charset="0"/>
            </a:endParaRPr>
          </a:p>
        </p:txBody>
      </p:sp>
    </p:spTree>
    <p:extLst>
      <p:ext uri="{BB962C8B-B14F-4D97-AF65-F5344CB8AC3E}">
        <p14:creationId xmlns:p14="http://schemas.microsoft.com/office/powerpoint/2010/main" val="100044438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Frutiger 45 Light"/>
        <a:ea typeface=""/>
        <a:cs typeface=""/>
      </a:majorFont>
      <a:minorFont>
        <a:latin typeface="Time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2229</Words>
  <Application>Microsoft Office PowerPoint</Application>
  <PresentationFormat>Bildschirmpräsentation (4:3)</PresentationFormat>
  <Paragraphs>377</Paragraphs>
  <Slides>44</Slides>
  <Notes>8</Notes>
  <HiddenSlides>0</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44</vt:i4>
      </vt:variant>
    </vt:vector>
  </HeadingPairs>
  <TitlesOfParts>
    <vt:vector size="54" baseType="lpstr">
      <vt:lpstr>Arial</vt:lpstr>
      <vt:lpstr>Calibri</vt:lpstr>
      <vt:lpstr>Frutiger 45 Light</vt:lpstr>
      <vt:lpstr>Frutiger 55 Roman</vt:lpstr>
      <vt:lpstr>Frutiger LT Com 45 Light</vt:lpstr>
      <vt:lpstr>Frutiger LT Com 55 Roman</vt:lpstr>
      <vt:lpstr>Monotype Sorts</vt:lpstr>
      <vt:lpstr>Times</vt:lpstr>
      <vt:lpstr>Wingdings</vt:lpstr>
      <vt:lpstr>Blank Presentation</vt:lpstr>
      <vt:lpstr>PowerPoint-Präsentation</vt:lpstr>
      <vt:lpstr>Die Digitalisierung verändert unsere Welt …</vt:lpstr>
      <vt:lpstr>Ansprechpartner</vt:lpstr>
      <vt:lpstr>Gliederung heute </vt:lpstr>
      <vt:lpstr>Personalmanagement </vt:lpstr>
      <vt:lpstr>Steckbrief Thema 1</vt:lpstr>
      <vt:lpstr>Personalmanagement </vt:lpstr>
      <vt:lpstr>Steckbrief Thema 2</vt:lpstr>
      <vt:lpstr>Personalmanagement </vt:lpstr>
      <vt:lpstr>Steckbrief Thema 3</vt:lpstr>
      <vt:lpstr>Personalmanagement </vt:lpstr>
      <vt:lpstr>Steckbrief Thema 4</vt:lpstr>
      <vt:lpstr>Personalwirtschaft / Personalmanagement </vt:lpstr>
      <vt:lpstr>Steckbrief Thema 5</vt:lpstr>
      <vt:lpstr>Gliederung heute </vt:lpstr>
      <vt:lpstr>Steckbrief Thema 1</vt:lpstr>
      <vt:lpstr>Steckbrief Thema 2</vt:lpstr>
      <vt:lpstr>Steckbrief Thema 3</vt:lpstr>
      <vt:lpstr>Gliederung heute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Gliederung heute </vt:lpstr>
      <vt:lpstr>Meinungen</vt:lpstr>
      <vt:lpstr>Meinungen</vt:lpstr>
      <vt:lpstr>Meinungen</vt:lpstr>
      <vt:lpstr>Meinungen</vt:lpstr>
      <vt:lpstr>Gliederung heute </vt:lpstr>
      <vt:lpstr>PowerPoint-Präsentation</vt:lpstr>
      <vt:lpstr>PowerPoint-Präsentation</vt:lpstr>
      <vt:lpstr>PowerPoint-Präsentation</vt:lpstr>
    </vt:vector>
  </TitlesOfParts>
  <Company>Fraunhofer IAO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Renz</dc:creator>
  <cp:lastModifiedBy>Renz, Karl-Christof</cp:lastModifiedBy>
  <cp:revision>649</cp:revision>
  <cp:lastPrinted>2019-03-20T15:43:16Z</cp:lastPrinted>
  <dcterms:created xsi:type="dcterms:W3CDTF">2008-07-08T08:35:15Z</dcterms:created>
  <dcterms:modified xsi:type="dcterms:W3CDTF">2019-09-27T08:45:05Z</dcterms:modified>
</cp:coreProperties>
</file>